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25" r:id="rId1"/>
  </p:sldMasterIdLst>
  <p:notesMasterIdLst>
    <p:notesMasterId r:id="rId64"/>
  </p:notesMasterIdLst>
  <p:handoutMasterIdLst>
    <p:handoutMasterId r:id="rId65"/>
  </p:handoutMasterIdLst>
  <p:sldIdLst>
    <p:sldId id="271" r:id="rId2"/>
    <p:sldId id="830" r:id="rId3"/>
    <p:sldId id="674" r:id="rId4"/>
    <p:sldId id="756" r:id="rId5"/>
    <p:sldId id="683" r:id="rId6"/>
    <p:sldId id="556" r:id="rId7"/>
    <p:sldId id="760" r:id="rId8"/>
    <p:sldId id="765" r:id="rId9"/>
    <p:sldId id="766" r:id="rId10"/>
    <p:sldId id="768" r:id="rId11"/>
    <p:sldId id="769" r:id="rId12"/>
    <p:sldId id="779" r:id="rId13"/>
    <p:sldId id="780" r:id="rId14"/>
    <p:sldId id="786" r:id="rId15"/>
    <p:sldId id="789" r:id="rId16"/>
    <p:sldId id="790" r:id="rId17"/>
    <p:sldId id="783" r:id="rId18"/>
    <p:sldId id="794" r:id="rId19"/>
    <p:sldId id="795" r:id="rId20"/>
    <p:sldId id="797" r:id="rId21"/>
    <p:sldId id="798" r:id="rId22"/>
    <p:sldId id="581" r:id="rId23"/>
    <p:sldId id="670" r:id="rId24"/>
    <p:sldId id="800" r:id="rId25"/>
    <p:sldId id="600" r:id="rId26"/>
    <p:sldId id="580" r:id="rId27"/>
    <p:sldId id="588" r:id="rId28"/>
    <p:sldId id="799" r:id="rId29"/>
    <p:sldId id="801" r:id="rId30"/>
    <p:sldId id="802" r:id="rId31"/>
    <p:sldId id="803" r:id="rId32"/>
    <p:sldId id="711" r:id="rId33"/>
    <p:sldId id="713" r:id="rId34"/>
    <p:sldId id="714" r:id="rId35"/>
    <p:sldId id="804" r:id="rId36"/>
    <p:sldId id="806" r:id="rId37"/>
    <p:sldId id="715" r:id="rId38"/>
    <p:sldId id="716" r:id="rId39"/>
    <p:sldId id="663" r:id="rId40"/>
    <p:sldId id="659" r:id="rId41"/>
    <p:sldId id="597" r:id="rId42"/>
    <p:sldId id="599" r:id="rId43"/>
    <p:sldId id="810" r:id="rId44"/>
    <p:sldId id="717" r:id="rId45"/>
    <p:sldId id="718" r:id="rId46"/>
    <p:sldId id="719" r:id="rId47"/>
    <p:sldId id="811" r:id="rId48"/>
    <p:sldId id="812" r:id="rId49"/>
    <p:sldId id="720" r:id="rId50"/>
    <p:sldId id="813" r:id="rId51"/>
    <p:sldId id="814" r:id="rId52"/>
    <p:sldId id="816" r:id="rId53"/>
    <p:sldId id="817" r:id="rId54"/>
    <p:sldId id="627" r:id="rId55"/>
    <p:sldId id="834" r:id="rId56"/>
    <p:sldId id="835" r:id="rId57"/>
    <p:sldId id="836" r:id="rId58"/>
    <p:sldId id="818" r:id="rId59"/>
    <p:sldId id="837" r:id="rId60"/>
    <p:sldId id="838" r:id="rId61"/>
    <p:sldId id="839" r:id="rId62"/>
    <p:sldId id="829" r:id="rId63"/>
  </p:sldIdLst>
  <p:sldSz cx="9906000" cy="6858000" type="A4"/>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02" autoAdjust="0"/>
    <p:restoredTop sz="93906" autoAdjust="0"/>
  </p:normalViewPr>
  <p:slideViewPr>
    <p:cSldViewPr>
      <p:cViewPr varScale="1">
        <p:scale>
          <a:sx n="103" d="100"/>
          <a:sy n="103" d="100"/>
        </p:scale>
        <p:origin x="1024" y="18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C745F-7290-4E40-B3A9-D74904BDAE94}"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US"/>
        </a:p>
      </dgm:t>
    </dgm:pt>
    <dgm:pt modelId="{23E69F18-0CF7-427D-BFFA-A21E9ACC8884}">
      <dgm:prSet phldrT="[Text]" custT="1"/>
      <dgm:spPr/>
      <dgm:t>
        <a:bodyPr/>
        <a:lstStyle/>
        <a:p>
          <a:r>
            <a:rPr lang="en-US" sz="1400" dirty="0">
              <a:latin typeface="Times New Roman" panose="02020603050405020304" pitchFamily="18" charset="0"/>
              <a:cs typeface="Times New Roman" panose="02020603050405020304" pitchFamily="18" charset="0"/>
            </a:rPr>
            <a:t>31/32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TĐKT, </a:t>
          </a:r>
          <a:r>
            <a:rPr lang="en-US" sz="1400" dirty="0" err="1">
              <a:latin typeface="Times New Roman" panose="02020603050405020304" pitchFamily="18" charset="0"/>
              <a:cs typeface="Times New Roman" panose="02020603050405020304" pitchFamily="18" charset="0"/>
            </a:rPr>
            <a:t>tổ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đua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đua</a:t>
          </a:r>
          <a:endParaRPr lang="en-US" sz="1400" dirty="0">
            <a:latin typeface="Times New Roman" panose="02020603050405020304" pitchFamily="18" charset="0"/>
            <a:cs typeface="Times New Roman" panose="02020603050405020304" pitchFamily="18" charset="0"/>
          </a:endParaRPr>
        </a:p>
      </dgm:t>
    </dgm:pt>
    <dgm:pt modelId="{CF281FC4-FC65-483A-B295-753F30962FE1}" type="parTrans" cxnId="{AC1860BC-75CF-4586-BD68-78A43FF39618}">
      <dgm:prSet/>
      <dgm:spPr/>
      <dgm:t>
        <a:bodyPr/>
        <a:lstStyle/>
        <a:p>
          <a:endParaRPr lang="en-US"/>
        </a:p>
      </dgm:t>
    </dgm:pt>
    <dgm:pt modelId="{AC280D48-57D3-46E0-84D7-4037FFC7B286}" type="sibTrans" cxnId="{AC1860BC-75CF-4586-BD68-78A43FF39618}">
      <dgm:prSet/>
      <dgm:spPr/>
      <dgm:t>
        <a:bodyPr/>
        <a:lstStyle/>
        <a:p>
          <a:endParaRPr lang="en-US"/>
        </a:p>
      </dgm:t>
    </dgm:pt>
    <dgm:pt modelId="{9296EF7C-D20E-4A82-A08B-869F66B0F1F6}">
      <dgm:prSet phldrT="[Text]" custT="1"/>
      <dgm:spPr/>
      <dgm:t>
        <a:bodyPr/>
        <a:lstStyle/>
        <a:p>
          <a:r>
            <a:rPr lang="en-US" sz="1400" dirty="0">
              <a:latin typeface="Times New Roman" panose="02020603050405020304" pitchFamily="18" charset="0"/>
              <a:cs typeface="Times New Roman" panose="02020603050405020304" pitchFamily="18" charset="0"/>
            </a:rPr>
            <a:t>44/44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thức</a:t>
          </a:r>
          <a:r>
            <a:rPr lang="en-US" sz="1400" dirty="0">
              <a:latin typeface="Times New Roman" panose="02020603050405020304" pitchFamily="18" charset="0"/>
              <a:cs typeface="Times New Roman" panose="02020603050405020304" pitchFamily="18" charset="0"/>
            </a:rPr>
            <a:t>, </a:t>
          </a:r>
        </a:p>
        <a:p>
          <a:r>
            <a:rPr lang="en-US" sz="1400" dirty="0" err="1">
              <a:latin typeface="Times New Roman" panose="02020603050405020304" pitchFamily="18" charset="0"/>
              <a:cs typeface="Times New Roman" panose="02020603050405020304" pitchFamily="18" charset="0"/>
            </a:rPr>
            <a:t>đối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tượng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tiêu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chuẩn</a:t>
          </a:r>
          <a:r>
            <a:rPr lang="en-US" sz="1400" dirty="0">
              <a:latin typeface="Times New Roman" panose="02020603050405020304" pitchFamily="18" charset="0"/>
              <a:cs typeface="Times New Roman" panose="02020603050405020304" pitchFamily="18" charset="0"/>
            </a:rPr>
            <a:t> KT</a:t>
          </a:r>
        </a:p>
      </dgm:t>
    </dgm:pt>
    <dgm:pt modelId="{E57D0363-9515-4495-B4B2-D950AD1D0353}" type="parTrans" cxnId="{3C4E1A99-8EC0-4441-8591-FB6D7A66E529}">
      <dgm:prSet/>
      <dgm:spPr/>
      <dgm:t>
        <a:bodyPr/>
        <a:lstStyle/>
        <a:p>
          <a:endParaRPr lang="en-US"/>
        </a:p>
      </dgm:t>
    </dgm:pt>
    <dgm:pt modelId="{63A138CC-A5CF-4814-90DF-043AA3D92FA3}" type="sibTrans" cxnId="{3C4E1A99-8EC0-4441-8591-FB6D7A66E529}">
      <dgm:prSet/>
      <dgm:spPr/>
      <dgm:t>
        <a:bodyPr/>
        <a:lstStyle/>
        <a:p>
          <a:endParaRPr lang="en-US"/>
        </a:p>
      </dgm:t>
    </dgm:pt>
    <dgm:pt modelId="{30A04CBE-AC7E-4889-8099-E0DD00913539}">
      <dgm:prSet phldrT="[Text]" custT="1"/>
      <dgm:spPr/>
      <dgm:t>
        <a:bodyPr/>
        <a:lstStyle/>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3/3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hồ</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tục</a:t>
          </a:r>
          <a:r>
            <a:rPr lang="en-US" sz="1400" dirty="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 1/1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lý</a:t>
          </a:r>
          <a:r>
            <a:rPr lang="en-US" sz="1400" dirty="0">
              <a:latin typeface="Times New Roman" panose="02020603050405020304" pitchFamily="18" charset="0"/>
              <a:cs typeface="Times New Roman" panose="02020603050405020304" pitchFamily="18" charset="0"/>
            </a:rPr>
            <a:t> vi </a:t>
          </a:r>
          <a:r>
            <a:rPr lang="en-US" sz="1400" dirty="0" err="1">
              <a:latin typeface="Times New Roman" panose="02020603050405020304" pitchFamily="18" charset="0"/>
              <a:cs typeface="Times New Roman" panose="02020603050405020304" pitchFamily="18" charset="0"/>
            </a:rPr>
            <a:t>phạm</a:t>
          </a:r>
          <a:r>
            <a:rPr lang="en-US" sz="1400"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3/3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khoản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hành</a:t>
          </a:r>
          <a:endParaRPr lang="en-US" sz="1400" dirty="0">
            <a:latin typeface="Times New Roman" panose="02020603050405020304" pitchFamily="18" charset="0"/>
            <a:cs typeface="Times New Roman" panose="02020603050405020304" pitchFamily="18" charset="0"/>
          </a:endParaRPr>
        </a:p>
      </dgm:t>
    </dgm:pt>
    <dgm:pt modelId="{B93FD25C-1B00-48D3-8DA5-96248C257F29}" type="parTrans" cxnId="{69D0F16C-D788-4251-B827-96F9449F4F30}">
      <dgm:prSet/>
      <dgm:spPr/>
      <dgm:t>
        <a:bodyPr/>
        <a:lstStyle/>
        <a:p>
          <a:endParaRPr lang="en-US"/>
        </a:p>
      </dgm:t>
    </dgm:pt>
    <dgm:pt modelId="{77FF4888-9F11-4448-A0D6-A3AD867B8B95}" type="sibTrans" cxnId="{69D0F16C-D788-4251-B827-96F9449F4F30}">
      <dgm:prSet/>
      <dgm:spPr/>
      <dgm:t>
        <a:bodyPr/>
        <a:lstStyle/>
        <a:p>
          <a:endParaRPr lang="en-US"/>
        </a:p>
      </dgm:t>
    </dgm:pt>
    <dgm:pt modelId="{5E2F4B03-EE12-4857-8F9A-BDE3960F2094}">
      <dgm:prSet phldrT="[Text]" custT="1"/>
      <dgm:spPr/>
      <dgm:t>
        <a:bodyPr/>
        <a:lstStyle/>
        <a:p>
          <a:r>
            <a:rPr lang="en-US" sz="1400" dirty="0">
              <a:latin typeface="Times New Roman" panose="02020603050405020304" pitchFamily="18" charset="0"/>
              <a:cs typeface="Times New Roman" panose="02020603050405020304" pitchFamily="18" charset="0"/>
            </a:rPr>
            <a:t>4/6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thẩm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KT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tặng</a:t>
          </a:r>
          <a:r>
            <a:rPr lang="en-US" sz="1400"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2/3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nhiệm</a:t>
          </a:r>
          <a:endParaRPr lang="en-US" sz="1400" dirty="0">
            <a:latin typeface="Times New Roman" panose="02020603050405020304" pitchFamily="18" charset="0"/>
            <a:cs typeface="Times New Roman" panose="02020603050405020304" pitchFamily="18" charset="0"/>
          </a:endParaRPr>
        </a:p>
      </dgm:t>
    </dgm:pt>
    <dgm:pt modelId="{405B342D-6342-4ADD-8A07-99AD0801801C}" type="parTrans" cxnId="{A066C850-CE74-4B3A-8779-1177CB68F3EA}">
      <dgm:prSet/>
      <dgm:spPr/>
      <dgm:t>
        <a:bodyPr/>
        <a:lstStyle/>
        <a:p>
          <a:endParaRPr lang="en-US"/>
        </a:p>
      </dgm:t>
    </dgm:pt>
    <dgm:pt modelId="{C1BD0CD8-8889-4768-A495-1F4D146EAFC4}" type="sibTrans" cxnId="{A066C850-CE74-4B3A-8779-1177CB68F3EA}">
      <dgm:prSet/>
      <dgm:spPr/>
      <dgm:t>
        <a:bodyPr/>
        <a:lstStyle/>
        <a:p>
          <a:endParaRPr lang="en-US"/>
        </a:p>
      </dgm:t>
    </dgm:pt>
    <dgm:pt modelId="{5D52140B-57C1-446F-8E5F-A923767CDF6B}" type="pres">
      <dgm:prSet presAssocID="{BC0C745F-7290-4E40-B3A9-D74904BDAE94}" presName="cycleMatrixDiagram" presStyleCnt="0">
        <dgm:presLayoutVars>
          <dgm:chMax val="1"/>
          <dgm:dir/>
          <dgm:animLvl val="lvl"/>
          <dgm:resizeHandles val="exact"/>
        </dgm:presLayoutVars>
      </dgm:prSet>
      <dgm:spPr/>
    </dgm:pt>
    <dgm:pt modelId="{DB8DF1B8-EF90-457A-A069-6091FEDFB7FD}" type="pres">
      <dgm:prSet presAssocID="{BC0C745F-7290-4E40-B3A9-D74904BDAE94}" presName="children" presStyleCnt="0"/>
      <dgm:spPr/>
    </dgm:pt>
    <dgm:pt modelId="{CD1C5F69-8418-4AE1-A493-397ACB59FD50}" type="pres">
      <dgm:prSet presAssocID="{BC0C745F-7290-4E40-B3A9-D74904BDAE94}" presName="childPlaceholder" presStyleCnt="0"/>
      <dgm:spPr/>
    </dgm:pt>
    <dgm:pt modelId="{4FECDB2B-7B8A-40F2-A5EB-494742C6CC80}" type="pres">
      <dgm:prSet presAssocID="{BC0C745F-7290-4E40-B3A9-D74904BDAE94}" presName="circle" presStyleCnt="0"/>
      <dgm:spPr/>
    </dgm:pt>
    <dgm:pt modelId="{18EE72B9-D12F-4482-B036-4501FB2F0626}" type="pres">
      <dgm:prSet presAssocID="{BC0C745F-7290-4E40-B3A9-D74904BDAE94}" presName="quadrant1" presStyleLbl="node1" presStyleIdx="0" presStyleCnt="4">
        <dgm:presLayoutVars>
          <dgm:chMax val="1"/>
          <dgm:bulletEnabled val="1"/>
        </dgm:presLayoutVars>
      </dgm:prSet>
      <dgm:spPr/>
    </dgm:pt>
    <dgm:pt modelId="{C4BE059C-4BB5-4762-A39C-95A6B628D731}" type="pres">
      <dgm:prSet presAssocID="{BC0C745F-7290-4E40-B3A9-D74904BDAE94}" presName="quadrant2" presStyleLbl="node1" presStyleIdx="1" presStyleCnt="4">
        <dgm:presLayoutVars>
          <dgm:chMax val="1"/>
          <dgm:bulletEnabled val="1"/>
        </dgm:presLayoutVars>
      </dgm:prSet>
      <dgm:spPr/>
    </dgm:pt>
    <dgm:pt modelId="{5EAA1987-F34A-430B-8C5D-BAFA1793063F}" type="pres">
      <dgm:prSet presAssocID="{BC0C745F-7290-4E40-B3A9-D74904BDAE94}" presName="quadrant3" presStyleLbl="node1" presStyleIdx="2" presStyleCnt="4">
        <dgm:presLayoutVars>
          <dgm:chMax val="1"/>
          <dgm:bulletEnabled val="1"/>
        </dgm:presLayoutVars>
      </dgm:prSet>
      <dgm:spPr/>
    </dgm:pt>
    <dgm:pt modelId="{5E296EE7-2271-422F-9153-899FD2797A15}" type="pres">
      <dgm:prSet presAssocID="{BC0C745F-7290-4E40-B3A9-D74904BDAE94}" presName="quadrant4" presStyleLbl="node1" presStyleIdx="3" presStyleCnt="4">
        <dgm:presLayoutVars>
          <dgm:chMax val="1"/>
          <dgm:bulletEnabled val="1"/>
        </dgm:presLayoutVars>
      </dgm:prSet>
      <dgm:spPr/>
    </dgm:pt>
    <dgm:pt modelId="{E2B4D6B2-9C53-461E-9947-4A56645A61FB}" type="pres">
      <dgm:prSet presAssocID="{BC0C745F-7290-4E40-B3A9-D74904BDAE94}" presName="quadrantPlaceholder" presStyleCnt="0"/>
      <dgm:spPr/>
    </dgm:pt>
    <dgm:pt modelId="{2E27AC1B-F50B-4657-A4A2-D17150CD7FA0}" type="pres">
      <dgm:prSet presAssocID="{BC0C745F-7290-4E40-B3A9-D74904BDAE94}" presName="center1" presStyleLbl="fgShp" presStyleIdx="0" presStyleCnt="2"/>
      <dgm:spPr/>
    </dgm:pt>
    <dgm:pt modelId="{43941C5F-3B39-4B09-98E9-190B0A653213}" type="pres">
      <dgm:prSet presAssocID="{BC0C745F-7290-4E40-B3A9-D74904BDAE94}" presName="center2" presStyleLbl="fgShp" presStyleIdx="1" presStyleCnt="2"/>
      <dgm:spPr/>
    </dgm:pt>
  </dgm:ptLst>
  <dgm:cxnLst>
    <dgm:cxn modelId="{A066C850-CE74-4B3A-8779-1177CB68F3EA}" srcId="{BC0C745F-7290-4E40-B3A9-D74904BDAE94}" destId="{5E2F4B03-EE12-4857-8F9A-BDE3960F2094}" srcOrd="3" destOrd="0" parTransId="{405B342D-6342-4ADD-8A07-99AD0801801C}" sibTransId="{C1BD0CD8-8889-4768-A495-1F4D146EAFC4}"/>
    <dgm:cxn modelId="{69D0F16C-D788-4251-B827-96F9449F4F30}" srcId="{BC0C745F-7290-4E40-B3A9-D74904BDAE94}" destId="{30A04CBE-AC7E-4889-8099-E0DD00913539}" srcOrd="2" destOrd="0" parTransId="{B93FD25C-1B00-48D3-8DA5-96248C257F29}" sibTransId="{77FF4888-9F11-4448-A0D6-A3AD867B8B95}"/>
    <dgm:cxn modelId="{D217A46E-9F6B-4C36-8331-2CCB6F27455E}" type="presOf" srcId="{BC0C745F-7290-4E40-B3A9-D74904BDAE94}" destId="{5D52140B-57C1-446F-8E5F-A923767CDF6B}" srcOrd="0" destOrd="0" presId="urn:microsoft.com/office/officeart/2005/8/layout/cycle4#1"/>
    <dgm:cxn modelId="{9E3D887E-E276-4E7F-84D5-969E06C0E227}" type="presOf" srcId="{9296EF7C-D20E-4A82-A08B-869F66B0F1F6}" destId="{C4BE059C-4BB5-4762-A39C-95A6B628D731}" srcOrd="0" destOrd="0" presId="urn:microsoft.com/office/officeart/2005/8/layout/cycle4#1"/>
    <dgm:cxn modelId="{3C4E1A99-8EC0-4441-8591-FB6D7A66E529}" srcId="{BC0C745F-7290-4E40-B3A9-D74904BDAE94}" destId="{9296EF7C-D20E-4A82-A08B-869F66B0F1F6}" srcOrd="1" destOrd="0" parTransId="{E57D0363-9515-4495-B4B2-D950AD1D0353}" sibTransId="{63A138CC-A5CF-4814-90DF-043AA3D92FA3}"/>
    <dgm:cxn modelId="{419C8A99-F38E-4690-B851-299A53C80D21}" type="presOf" srcId="{23E69F18-0CF7-427D-BFFA-A21E9ACC8884}" destId="{18EE72B9-D12F-4482-B036-4501FB2F0626}" srcOrd="0" destOrd="0" presId="urn:microsoft.com/office/officeart/2005/8/layout/cycle4#1"/>
    <dgm:cxn modelId="{AC1860BC-75CF-4586-BD68-78A43FF39618}" srcId="{BC0C745F-7290-4E40-B3A9-D74904BDAE94}" destId="{23E69F18-0CF7-427D-BFFA-A21E9ACC8884}" srcOrd="0" destOrd="0" parTransId="{CF281FC4-FC65-483A-B295-753F30962FE1}" sibTransId="{AC280D48-57D3-46E0-84D7-4037FFC7B286}"/>
    <dgm:cxn modelId="{37D9BDF6-C9A6-4FA6-9A6D-FA812244FC25}" type="presOf" srcId="{30A04CBE-AC7E-4889-8099-E0DD00913539}" destId="{5EAA1987-F34A-430B-8C5D-BAFA1793063F}" srcOrd="0" destOrd="0" presId="urn:microsoft.com/office/officeart/2005/8/layout/cycle4#1"/>
    <dgm:cxn modelId="{419023FB-FEE9-47C1-BF71-0D6D25FADD7D}" type="presOf" srcId="{5E2F4B03-EE12-4857-8F9A-BDE3960F2094}" destId="{5E296EE7-2271-422F-9153-899FD2797A15}" srcOrd="0" destOrd="0" presId="urn:microsoft.com/office/officeart/2005/8/layout/cycle4#1"/>
    <dgm:cxn modelId="{510E360F-6AB5-4F9C-B12F-003192980E8F}" type="presParOf" srcId="{5D52140B-57C1-446F-8E5F-A923767CDF6B}" destId="{DB8DF1B8-EF90-457A-A069-6091FEDFB7FD}" srcOrd="0" destOrd="0" presId="urn:microsoft.com/office/officeart/2005/8/layout/cycle4#1"/>
    <dgm:cxn modelId="{BA072BAC-AE3B-43B4-96CC-994A97F20A65}" type="presParOf" srcId="{DB8DF1B8-EF90-457A-A069-6091FEDFB7FD}" destId="{CD1C5F69-8418-4AE1-A493-397ACB59FD50}" srcOrd="0" destOrd="0" presId="urn:microsoft.com/office/officeart/2005/8/layout/cycle4#1"/>
    <dgm:cxn modelId="{4EFE542E-BAAD-41EB-8E86-7EE4C5666939}" type="presParOf" srcId="{5D52140B-57C1-446F-8E5F-A923767CDF6B}" destId="{4FECDB2B-7B8A-40F2-A5EB-494742C6CC80}" srcOrd="1" destOrd="0" presId="urn:microsoft.com/office/officeart/2005/8/layout/cycle4#1"/>
    <dgm:cxn modelId="{505AF440-B57C-4349-80C7-87D1DA086B57}" type="presParOf" srcId="{4FECDB2B-7B8A-40F2-A5EB-494742C6CC80}" destId="{18EE72B9-D12F-4482-B036-4501FB2F0626}" srcOrd="0" destOrd="0" presId="urn:microsoft.com/office/officeart/2005/8/layout/cycle4#1"/>
    <dgm:cxn modelId="{551FC3D8-446E-4561-AC91-78030165CAD8}" type="presParOf" srcId="{4FECDB2B-7B8A-40F2-A5EB-494742C6CC80}" destId="{C4BE059C-4BB5-4762-A39C-95A6B628D731}" srcOrd="1" destOrd="0" presId="urn:microsoft.com/office/officeart/2005/8/layout/cycle4#1"/>
    <dgm:cxn modelId="{AAB2CB84-B6DE-4291-8027-ADBEB14DB69E}" type="presParOf" srcId="{4FECDB2B-7B8A-40F2-A5EB-494742C6CC80}" destId="{5EAA1987-F34A-430B-8C5D-BAFA1793063F}" srcOrd="2" destOrd="0" presId="urn:microsoft.com/office/officeart/2005/8/layout/cycle4#1"/>
    <dgm:cxn modelId="{8225D6C1-5070-47C1-B6C9-298D734B3343}" type="presParOf" srcId="{4FECDB2B-7B8A-40F2-A5EB-494742C6CC80}" destId="{5E296EE7-2271-422F-9153-899FD2797A15}" srcOrd="3" destOrd="0" presId="urn:microsoft.com/office/officeart/2005/8/layout/cycle4#1"/>
    <dgm:cxn modelId="{7F069147-D886-44B1-98B3-297454E58D74}" type="presParOf" srcId="{4FECDB2B-7B8A-40F2-A5EB-494742C6CC80}" destId="{E2B4D6B2-9C53-461E-9947-4A56645A61FB}" srcOrd="4" destOrd="0" presId="urn:microsoft.com/office/officeart/2005/8/layout/cycle4#1"/>
    <dgm:cxn modelId="{867BBF8B-9C89-4DF7-A800-0678F0DC1FFA}" type="presParOf" srcId="{5D52140B-57C1-446F-8E5F-A923767CDF6B}" destId="{2E27AC1B-F50B-4657-A4A2-D17150CD7FA0}" srcOrd="2" destOrd="0" presId="urn:microsoft.com/office/officeart/2005/8/layout/cycle4#1"/>
    <dgm:cxn modelId="{A8F87F57-B51A-4588-942D-C4C7EEC9EADC}" type="presParOf" srcId="{5D52140B-57C1-446F-8E5F-A923767CDF6B}" destId="{43941C5F-3B39-4B09-98E9-190B0A653213}"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0EE840-D575-4FE8-B852-EBFA74057A34}" type="doc">
      <dgm:prSet loTypeId="urn:microsoft.com/office/officeart/2008/layout/VerticalCurvedList" loCatId="list" qsTypeId="urn:microsoft.com/office/officeart/2005/8/quickstyle/simple1" qsCatId="simple" csTypeId="urn:microsoft.com/office/officeart/2005/8/colors/colorful1#1" csCatId="colorful" phldr="1"/>
      <dgm:spPr/>
      <dgm:t>
        <a:bodyPr/>
        <a:lstStyle/>
        <a:p>
          <a:endParaRPr lang="en-US"/>
        </a:p>
      </dgm:t>
    </dgm:pt>
    <dgm:pt modelId="{237B770E-4DDC-4BA2-8B38-930A9410A369}">
      <dgm:prSet phldrT="[Text]" custT="1"/>
      <dgm:spPr/>
      <dgm:t>
        <a:bodyPr/>
        <a:lstStyle/>
        <a:p>
          <a:r>
            <a:rPr lang="en-US" altLang="zh-CN" sz="2400" dirty="0" err="1">
              <a:solidFill>
                <a:schemeClr val="tx1"/>
              </a:solidFill>
              <a:latin typeface="Times New Roman" panose="02020603050405020304" pitchFamily="18" charset="0"/>
              <a:cs typeface="Times New Roman" panose="02020603050405020304" pitchFamily="18" charset="0"/>
            </a:rPr>
            <a:t>Bộ</a:t>
          </a:r>
          <a:r>
            <a:rPr lang="en-US" altLang="zh-CN" sz="2400" dirty="0">
              <a:solidFill>
                <a:schemeClr val="tx1"/>
              </a:solidFill>
              <a:latin typeface="Times New Roman" panose="02020603050405020304" pitchFamily="18" charset="0"/>
              <a:cs typeface="Times New Roman" panose="02020603050405020304" pitchFamily="18" charset="0"/>
            </a:rPr>
            <a:t>, ban, </a:t>
          </a:r>
          <a:r>
            <a:rPr lang="en-US" altLang="zh-CN" sz="2400" dirty="0" err="1">
              <a:solidFill>
                <a:schemeClr val="tx1"/>
              </a:solidFill>
              <a:latin typeface="Times New Roman" panose="02020603050405020304" pitchFamily="18" charset="0"/>
              <a:cs typeface="Times New Roman" panose="02020603050405020304" pitchFamily="18" charset="0"/>
            </a:rPr>
            <a:t>ngành</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đoàn</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thể</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địa</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phương</a:t>
          </a:r>
          <a:endParaRPr lang="en-US" sz="2400" dirty="0">
            <a:solidFill>
              <a:schemeClr val="tx1"/>
            </a:solidFill>
          </a:endParaRPr>
        </a:p>
      </dgm:t>
    </dgm:pt>
    <dgm:pt modelId="{F2616E77-67C5-4941-BF37-4B06F088B5F0}" type="parTrans" cxnId="{1D0FF1E2-FAED-43E3-B95D-80F939AA214D}">
      <dgm:prSet/>
      <dgm:spPr/>
      <dgm:t>
        <a:bodyPr/>
        <a:lstStyle/>
        <a:p>
          <a:endParaRPr lang="en-US"/>
        </a:p>
      </dgm:t>
    </dgm:pt>
    <dgm:pt modelId="{2547C0D5-9219-4739-9416-155752D0205F}" type="sibTrans" cxnId="{1D0FF1E2-FAED-43E3-B95D-80F939AA214D}">
      <dgm:prSet/>
      <dgm:spPr/>
      <dgm:t>
        <a:bodyPr/>
        <a:lstStyle/>
        <a:p>
          <a:endParaRPr lang="en-US"/>
        </a:p>
      </dgm:t>
    </dgm:pt>
    <dgm:pt modelId="{2D8982B2-14CC-4FD2-A76B-C7D5FCD66997}">
      <dgm:prSet phldrT="[Text]" custT="1"/>
      <dgm:spPr>
        <a:solidFill>
          <a:srgbClr val="FFFF00"/>
        </a:solidFill>
      </dgm:spPr>
      <dgm:t>
        <a:bodyPr/>
        <a:lstStyle/>
        <a:p>
          <a:r>
            <a:rPr lang="en-US" altLang="zh-CN" sz="2400" i="1" u="none" dirty="0">
              <a:solidFill>
                <a:schemeClr val="tx1"/>
              </a:solidFill>
              <a:latin typeface="Times New Roman" panose="02020603050405020304" pitchFamily="18" charset="0"/>
              <a:cs typeface="Times New Roman" panose="02020603050405020304" pitchFamily="18" charset="0"/>
            </a:rPr>
            <a:t>* </a:t>
          </a:r>
          <a:r>
            <a:rPr lang="en-US" altLang="zh-CN" sz="2400" i="1" u="none" dirty="0" err="1">
              <a:solidFill>
                <a:schemeClr val="tx1"/>
              </a:solidFill>
              <a:latin typeface="Times New Roman" panose="02020603050405020304" pitchFamily="18" charset="0"/>
              <a:cs typeface="Times New Roman" panose="02020603050405020304" pitchFamily="18" charset="0"/>
            </a:rPr>
            <a:t>Cụm</a:t>
          </a:r>
          <a:r>
            <a:rPr lang="en-US" altLang="zh-CN" sz="2400" i="1" u="none" dirty="0">
              <a:solidFill>
                <a:schemeClr val="tx1"/>
              </a:solidFill>
              <a:latin typeface="Times New Roman" panose="02020603050405020304" pitchFamily="18" charset="0"/>
              <a:cs typeface="Times New Roman" panose="02020603050405020304" pitchFamily="18" charset="0"/>
            </a:rPr>
            <a:t> </a:t>
          </a:r>
          <a:r>
            <a:rPr lang="en-US" altLang="zh-CN" sz="2400" i="1" u="none" dirty="0" err="1">
              <a:solidFill>
                <a:schemeClr val="tx1"/>
              </a:solidFill>
              <a:latin typeface="Times New Roman" panose="02020603050405020304" pitchFamily="18" charset="0"/>
              <a:cs typeface="Times New Roman" panose="02020603050405020304" pitchFamily="18" charset="0"/>
            </a:rPr>
            <a:t>khối</a:t>
          </a:r>
          <a:r>
            <a:rPr lang="en-US" altLang="zh-CN" sz="2400" i="1" u="none" dirty="0">
              <a:solidFill>
                <a:schemeClr val="tx1"/>
              </a:solidFill>
              <a:latin typeface="Times New Roman" panose="02020603050405020304" pitchFamily="18" charset="0"/>
              <a:cs typeface="Times New Roman" panose="02020603050405020304" pitchFamily="18" charset="0"/>
            </a:rPr>
            <a:t> </a:t>
          </a:r>
          <a:r>
            <a:rPr lang="en-US" altLang="zh-CN" sz="2400" i="1" u="none" dirty="0" err="1">
              <a:solidFill>
                <a:schemeClr val="tx1"/>
              </a:solidFill>
              <a:latin typeface="Times New Roman" panose="02020603050405020304" pitchFamily="18" charset="0"/>
              <a:cs typeface="Times New Roman" panose="02020603050405020304" pitchFamily="18" charset="0"/>
            </a:rPr>
            <a:t>thi</a:t>
          </a:r>
          <a:r>
            <a:rPr lang="en-US" altLang="zh-CN" sz="2400" i="1" u="none" dirty="0">
              <a:solidFill>
                <a:schemeClr val="tx1"/>
              </a:solidFill>
              <a:latin typeface="Times New Roman" panose="02020603050405020304" pitchFamily="18" charset="0"/>
              <a:cs typeface="Times New Roman" panose="02020603050405020304" pitchFamily="18" charset="0"/>
            </a:rPr>
            <a:t> </a:t>
          </a:r>
          <a:r>
            <a:rPr lang="en-US" altLang="zh-CN" sz="2400" i="1" u="none" dirty="0" err="1">
              <a:solidFill>
                <a:schemeClr val="tx1"/>
              </a:solidFill>
              <a:latin typeface="Times New Roman" panose="02020603050405020304" pitchFamily="18" charset="0"/>
              <a:cs typeface="Times New Roman" panose="02020603050405020304" pitchFamily="18" charset="0"/>
            </a:rPr>
            <a:t>đua</a:t>
          </a:r>
          <a:r>
            <a:rPr lang="en-US" altLang="zh-CN" sz="2400" i="1" u="none" dirty="0">
              <a:solidFill>
                <a:schemeClr val="tx1"/>
              </a:solidFill>
              <a:latin typeface="Times New Roman" panose="02020603050405020304" pitchFamily="18" charset="0"/>
              <a:cs typeface="Times New Roman" panose="02020603050405020304" pitchFamily="18" charset="0"/>
            </a:rPr>
            <a:t> do </a:t>
          </a:r>
          <a:r>
            <a:rPr lang="en-US" altLang="zh-CN" sz="2400" i="1" u="none" dirty="0" err="1">
              <a:solidFill>
                <a:schemeClr val="tx1"/>
              </a:solidFill>
              <a:latin typeface="Times New Roman" panose="02020603050405020304" pitchFamily="18" charset="0"/>
              <a:cs typeface="Times New Roman" panose="02020603050405020304" pitchFamily="18" charset="0"/>
            </a:rPr>
            <a:t>Hội</a:t>
          </a:r>
          <a:r>
            <a:rPr lang="en-US" altLang="zh-CN" sz="2400" i="1" u="none" dirty="0">
              <a:solidFill>
                <a:schemeClr val="tx1"/>
              </a:solidFill>
              <a:latin typeface="Times New Roman" panose="02020603050405020304" pitchFamily="18" charset="0"/>
              <a:cs typeface="Times New Roman" panose="02020603050405020304" pitchFamily="18" charset="0"/>
            </a:rPr>
            <a:t> </a:t>
          </a:r>
          <a:r>
            <a:rPr lang="en-US" altLang="zh-CN" sz="2400" i="1" u="none" dirty="0" err="1">
              <a:solidFill>
                <a:schemeClr val="tx1"/>
              </a:solidFill>
              <a:latin typeface="Times New Roman" panose="02020603050405020304" pitchFamily="18" charset="0"/>
              <a:cs typeface="Times New Roman" panose="02020603050405020304" pitchFamily="18" charset="0"/>
            </a:rPr>
            <a:t>đồng</a:t>
          </a:r>
          <a:r>
            <a:rPr lang="en-US" altLang="zh-CN" sz="2400" i="1" u="none" dirty="0">
              <a:solidFill>
                <a:schemeClr val="tx1"/>
              </a:solidFill>
              <a:latin typeface="Times New Roman" panose="02020603050405020304" pitchFamily="18" charset="0"/>
              <a:cs typeface="Times New Roman" panose="02020603050405020304" pitchFamily="18" charset="0"/>
            </a:rPr>
            <a:t> TĐKT </a:t>
          </a:r>
          <a:r>
            <a:rPr lang="en-US" altLang="zh-CN" sz="2400" i="1" u="none" dirty="0" err="1">
              <a:solidFill>
                <a:schemeClr val="tx1"/>
              </a:solidFill>
              <a:latin typeface="Times New Roman" panose="02020603050405020304" pitchFamily="18" charset="0"/>
              <a:cs typeface="Times New Roman" panose="02020603050405020304" pitchFamily="18" charset="0"/>
            </a:rPr>
            <a:t>các</a:t>
          </a:r>
          <a:r>
            <a:rPr lang="en-US" altLang="zh-CN" sz="2400" i="1" u="none" dirty="0">
              <a:solidFill>
                <a:schemeClr val="tx1"/>
              </a:solidFill>
              <a:latin typeface="Times New Roman" panose="02020603050405020304" pitchFamily="18" charset="0"/>
              <a:cs typeface="Times New Roman" panose="02020603050405020304" pitchFamily="18" charset="0"/>
            </a:rPr>
            <a:t> </a:t>
          </a:r>
          <a:r>
            <a:rPr lang="en-US" altLang="zh-CN" sz="2400" i="1" u="none" dirty="0" err="1">
              <a:solidFill>
                <a:schemeClr val="tx1"/>
              </a:solidFill>
              <a:latin typeface="Times New Roman" panose="02020603050405020304" pitchFamily="18" charset="0"/>
              <a:cs typeface="Times New Roman" panose="02020603050405020304" pitchFamily="18" charset="0"/>
            </a:rPr>
            <a:t>cấp</a:t>
          </a:r>
          <a:r>
            <a:rPr lang="en-US" altLang="zh-CN" sz="2400" i="1" u="none" dirty="0">
              <a:solidFill>
                <a:schemeClr val="tx1"/>
              </a:solidFill>
              <a:latin typeface="Times New Roman" panose="02020603050405020304" pitchFamily="18" charset="0"/>
              <a:cs typeface="Times New Roman" panose="02020603050405020304" pitchFamily="18" charset="0"/>
            </a:rPr>
            <a:t> </a:t>
          </a:r>
          <a:r>
            <a:rPr lang="en-US" altLang="zh-CN" sz="2400" i="1" u="none" dirty="0" err="1">
              <a:solidFill>
                <a:schemeClr val="tx1"/>
              </a:solidFill>
              <a:latin typeface="Times New Roman" panose="02020603050405020304" pitchFamily="18" charset="0"/>
              <a:cs typeface="Times New Roman" panose="02020603050405020304" pitchFamily="18" charset="0"/>
            </a:rPr>
            <a:t>tổ</a:t>
          </a:r>
          <a:r>
            <a:rPr lang="en-US" altLang="zh-CN" sz="2400" i="1" u="none" dirty="0">
              <a:solidFill>
                <a:schemeClr val="tx1"/>
              </a:solidFill>
              <a:latin typeface="Times New Roman" panose="02020603050405020304" pitchFamily="18" charset="0"/>
              <a:cs typeface="Times New Roman" panose="02020603050405020304" pitchFamily="18" charset="0"/>
            </a:rPr>
            <a:t> </a:t>
          </a:r>
          <a:r>
            <a:rPr lang="en-US" altLang="zh-CN" sz="2400" i="1" u="none" dirty="0" err="1">
              <a:solidFill>
                <a:schemeClr val="tx1"/>
              </a:solidFill>
              <a:latin typeface="Times New Roman" panose="02020603050405020304" pitchFamily="18" charset="0"/>
              <a:cs typeface="Times New Roman" panose="02020603050405020304" pitchFamily="18" charset="0"/>
            </a:rPr>
            <a:t>chức</a:t>
          </a:r>
          <a:endParaRPr lang="en-US" sz="2400" i="1" u="none" dirty="0">
            <a:solidFill>
              <a:schemeClr val="tx1"/>
            </a:solidFill>
          </a:endParaRPr>
        </a:p>
      </dgm:t>
    </dgm:pt>
    <dgm:pt modelId="{0D457A47-185D-424D-B835-2F8A6988153F}" type="parTrans" cxnId="{C7D7FD9E-4C1A-48D9-AAC4-62E317ED404A}">
      <dgm:prSet/>
      <dgm:spPr/>
      <dgm:t>
        <a:bodyPr/>
        <a:lstStyle/>
        <a:p>
          <a:endParaRPr lang="en-US"/>
        </a:p>
      </dgm:t>
    </dgm:pt>
    <dgm:pt modelId="{50501254-63D2-40FF-BDB9-1C1F7BFD6E0F}" type="sibTrans" cxnId="{C7D7FD9E-4C1A-48D9-AAC4-62E317ED404A}">
      <dgm:prSet/>
      <dgm:spPr/>
      <dgm:t>
        <a:bodyPr/>
        <a:lstStyle/>
        <a:p>
          <a:endParaRPr lang="en-US"/>
        </a:p>
      </dgm:t>
    </dgm:pt>
    <dgm:pt modelId="{11F7BA48-C711-4980-8AD0-77AC244FBC3D}">
      <dgm:prSet custT="1"/>
      <dgm:spPr/>
      <dgm:t>
        <a:bodyPr/>
        <a:lstStyle/>
        <a:p>
          <a:r>
            <a:rPr lang="en-US" altLang="zh-CN" sz="2400" dirty="0" err="1">
              <a:solidFill>
                <a:schemeClr val="tx1"/>
              </a:solidFill>
              <a:latin typeface="Times New Roman" panose="02020603050405020304" pitchFamily="18" charset="0"/>
              <a:cs typeface="Times New Roman" panose="02020603050405020304" pitchFamily="18" charset="0"/>
            </a:rPr>
            <a:t>Toàn</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quốc</a:t>
          </a:r>
          <a:endParaRPr lang="en-US" sz="2400" dirty="0">
            <a:solidFill>
              <a:schemeClr val="tx1"/>
            </a:solidFill>
          </a:endParaRPr>
        </a:p>
      </dgm:t>
    </dgm:pt>
    <dgm:pt modelId="{54F1BB4A-93AD-4E7D-A9B6-435F93C005FA}" type="parTrans" cxnId="{1F2AF63D-B4D7-4621-83CA-0624A6717844}">
      <dgm:prSet/>
      <dgm:spPr/>
      <dgm:t>
        <a:bodyPr/>
        <a:lstStyle/>
        <a:p>
          <a:endParaRPr lang="en-US"/>
        </a:p>
      </dgm:t>
    </dgm:pt>
    <dgm:pt modelId="{9A362D9E-0B61-441D-A0BA-0C4AFB413655}" type="sibTrans" cxnId="{1F2AF63D-B4D7-4621-83CA-0624A6717844}">
      <dgm:prSet/>
      <dgm:spPr/>
      <dgm:t>
        <a:bodyPr/>
        <a:lstStyle/>
        <a:p>
          <a:endParaRPr lang="en-US"/>
        </a:p>
      </dgm:t>
    </dgm:pt>
    <dgm:pt modelId="{85215D8F-6728-4A20-ADA4-CE040E95001C}">
      <dgm:prSet custT="1"/>
      <dgm:spPr/>
      <dgm:t>
        <a:bodyPr/>
        <a:lstStyle/>
        <a:p>
          <a:r>
            <a:rPr lang="en-US" altLang="zh-CN" sz="2400" dirty="0" err="1">
              <a:solidFill>
                <a:schemeClr val="tx1"/>
              </a:solidFill>
              <a:latin typeface="Times New Roman" panose="02020603050405020304" pitchFamily="18" charset="0"/>
              <a:cs typeface="Times New Roman" panose="02020603050405020304" pitchFamily="18" charset="0"/>
            </a:rPr>
            <a:t>Cơ</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quan</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tổ</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chức</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đơn</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vị</a:t>
          </a:r>
          <a:endParaRPr lang="en-US" sz="2400" dirty="0">
            <a:solidFill>
              <a:schemeClr val="tx1"/>
            </a:solidFill>
          </a:endParaRPr>
        </a:p>
      </dgm:t>
    </dgm:pt>
    <dgm:pt modelId="{C8D4201B-0E59-4DA3-AD9C-F6656FDEBD79}" type="parTrans" cxnId="{B574624F-ED0C-4385-A053-925FB5AE4F99}">
      <dgm:prSet/>
      <dgm:spPr/>
      <dgm:t>
        <a:bodyPr/>
        <a:lstStyle/>
        <a:p>
          <a:endParaRPr lang="en-US"/>
        </a:p>
      </dgm:t>
    </dgm:pt>
    <dgm:pt modelId="{08779F18-306E-4B6B-8B3D-0C8387D22381}" type="sibTrans" cxnId="{B574624F-ED0C-4385-A053-925FB5AE4F99}">
      <dgm:prSet/>
      <dgm:spPr/>
      <dgm:t>
        <a:bodyPr/>
        <a:lstStyle/>
        <a:p>
          <a:endParaRPr lang="en-US"/>
        </a:p>
      </dgm:t>
    </dgm:pt>
    <dgm:pt modelId="{64596FF6-D666-4685-A749-8EC3F946BC70}" type="pres">
      <dgm:prSet presAssocID="{180EE840-D575-4FE8-B852-EBFA74057A34}" presName="Name0" presStyleCnt="0">
        <dgm:presLayoutVars>
          <dgm:chMax val="7"/>
          <dgm:chPref val="7"/>
          <dgm:dir/>
        </dgm:presLayoutVars>
      </dgm:prSet>
      <dgm:spPr/>
    </dgm:pt>
    <dgm:pt modelId="{3A0BC016-C083-489E-AF4D-A7B3AA85065D}" type="pres">
      <dgm:prSet presAssocID="{180EE840-D575-4FE8-B852-EBFA74057A34}" presName="Name1" presStyleCnt="0"/>
      <dgm:spPr/>
    </dgm:pt>
    <dgm:pt modelId="{76ECBA54-861B-40FB-A6C8-1718A14ECF03}" type="pres">
      <dgm:prSet presAssocID="{180EE840-D575-4FE8-B852-EBFA74057A34}" presName="cycle" presStyleCnt="0"/>
      <dgm:spPr/>
    </dgm:pt>
    <dgm:pt modelId="{FA29EC11-5ECE-402F-B710-74AEC27A63DC}" type="pres">
      <dgm:prSet presAssocID="{180EE840-D575-4FE8-B852-EBFA74057A34}" presName="srcNode" presStyleLbl="node1" presStyleIdx="0" presStyleCnt="4"/>
      <dgm:spPr/>
    </dgm:pt>
    <dgm:pt modelId="{087D606F-E1C4-43A0-8BB4-1258E3AD36A4}" type="pres">
      <dgm:prSet presAssocID="{180EE840-D575-4FE8-B852-EBFA74057A34}" presName="conn" presStyleLbl="parChTrans1D2" presStyleIdx="0" presStyleCnt="1"/>
      <dgm:spPr/>
    </dgm:pt>
    <dgm:pt modelId="{F1DA680A-E2C4-4585-A24C-CE2A66717256}" type="pres">
      <dgm:prSet presAssocID="{180EE840-D575-4FE8-B852-EBFA74057A34}" presName="extraNode" presStyleLbl="node1" presStyleIdx="0" presStyleCnt="4"/>
      <dgm:spPr/>
    </dgm:pt>
    <dgm:pt modelId="{D41EF57F-96FE-4F30-9270-203115750983}" type="pres">
      <dgm:prSet presAssocID="{180EE840-D575-4FE8-B852-EBFA74057A34}" presName="dstNode" presStyleLbl="node1" presStyleIdx="0" presStyleCnt="4"/>
      <dgm:spPr/>
    </dgm:pt>
    <dgm:pt modelId="{09B12753-3047-4CF2-9715-074ED3FDC7A5}" type="pres">
      <dgm:prSet presAssocID="{11F7BA48-C711-4980-8AD0-77AC244FBC3D}" presName="text_1" presStyleLbl="node1" presStyleIdx="0" presStyleCnt="4" custLinFactNeighborX="-52" custLinFactNeighborY="-5285">
        <dgm:presLayoutVars>
          <dgm:bulletEnabled val="1"/>
        </dgm:presLayoutVars>
      </dgm:prSet>
      <dgm:spPr/>
    </dgm:pt>
    <dgm:pt modelId="{9527C5C3-30F3-43FB-8CE2-E38D1A56612B}" type="pres">
      <dgm:prSet presAssocID="{11F7BA48-C711-4980-8AD0-77AC244FBC3D}" presName="accent_1" presStyleCnt="0"/>
      <dgm:spPr/>
    </dgm:pt>
    <dgm:pt modelId="{EA9CB387-4BC8-4337-B1EC-D67D69B02B5F}" type="pres">
      <dgm:prSet presAssocID="{11F7BA48-C711-4980-8AD0-77AC244FBC3D}" presName="accentRepeatNode" presStyleLbl="solidFgAcc1" presStyleIdx="0" presStyleCnt="4"/>
      <dgm:spPr/>
    </dgm:pt>
    <dgm:pt modelId="{DBF8918A-BE71-4509-9519-DC4C649FEBE1}" type="pres">
      <dgm:prSet presAssocID="{237B770E-4DDC-4BA2-8B38-930A9410A369}" presName="text_2" presStyleLbl="node1" presStyleIdx="1" presStyleCnt="4" custScaleY="142485" custLinFactNeighborX="1057">
        <dgm:presLayoutVars>
          <dgm:bulletEnabled val="1"/>
        </dgm:presLayoutVars>
      </dgm:prSet>
      <dgm:spPr/>
    </dgm:pt>
    <dgm:pt modelId="{0BACFFC0-5F40-489D-89E1-490F392254EC}" type="pres">
      <dgm:prSet presAssocID="{237B770E-4DDC-4BA2-8B38-930A9410A369}" presName="accent_2" presStyleCnt="0"/>
      <dgm:spPr/>
    </dgm:pt>
    <dgm:pt modelId="{8801092F-7F7D-490E-A645-F73C111D7467}" type="pres">
      <dgm:prSet presAssocID="{237B770E-4DDC-4BA2-8B38-930A9410A369}" presName="accentRepeatNode" presStyleLbl="solidFgAcc1" presStyleIdx="1" presStyleCnt="4"/>
      <dgm:spPr/>
    </dgm:pt>
    <dgm:pt modelId="{3953930B-A66B-4017-BAF7-30901DC82DEA}" type="pres">
      <dgm:prSet presAssocID="{2D8982B2-14CC-4FD2-A76B-C7D5FCD66997}" presName="text_3" presStyleLbl="node1" presStyleIdx="2" presStyleCnt="4" custScaleY="142486">
        <dgm:presLayoutVars>
          <dgm:bulletEnabled val="1"/>
        </dgm:presLayoutVars>
      </dgm:prSet>
      <dgm:spPr/>
    </dgm:pt>
    <dgm:pt modelId="{6B1D89EB-0F06-451E-9234-845C0190DCF3}" type="pres">
      <dgm:prSet presAssocID="{2D8982B2-14CC-4FD2-A76B-C7D5FCD66997}" presName="accent_3" presStyleCnt="0"/>
      <dgm:spPr/>
    </dgm:pt>
    <dgm:pt modelId="{27C64245-3217-43EE-913A-E4C2BF72A8A2}" type="pres">
      <dgm:prSet presAssocID="{2D8982B2-14CC-4FD2-A76B-C7D5FCD66997}" presName="accentRepeatNode" presStyleLbl="solidFgAcc1" presStyleIdx="2" presStyleCnt="4"/>
      <dgm:spPr/>
    </dgm:pt>
    <dgm:pt modelId="{B7F97193-483B-455A-85B8-CADC00768E36}" type="pres">
      <dgm:prSet presAssocID="{85215D8F-6728-4A20-ADA4-CE040E95001C}" presName="text_4" presStyleLbl="node1" presStyleIdx="3" presStyleCnt="4">
        <dgm:presLayoutVars>
          <dgm:bulletEnabled val="1"/>
        </dgm:presLayoutVars>
      </dgm:prSet>
      <dgm:spPr/>
    </dgm:pt>
    <dgm:pt modelId="{3FA70F0A-9AB0-461C-8679-30631E1019DE}" type="pres">
      <dgm:prSet presAssocID="{85215D8F-6728-4A20-ADA4-CE040E95001C}" presName="accent_4" presStyleCnt="0"/>
      <dgm:spPr/>
    </dgm:pt>
    <dgm:pt modelId="{3DAC306D-0663-4FEB-8D71-3A8E65FC55BD}" type="pres">
      <dgm:prSet presAssocID="{85215D8F-6728-4A20-ADA4-CE040E95001C}" presName="accentRepeatNode" presStyleLbl="solidFgAcc1" presStyleIdx="3" presStyleCnt="4"/>
      <dgm:spPr/>
    </dgm:pt>
  </dgm:ptLst>
  <dgm:cxnLst>
    <dgm:cxn modelId="{4FAADD36-8874-4C05-8782-07310B8EAA06}" type="presOf" srcId="{2D8982B2-14CC-4FD2-A76B-C7D5FCD66997}" destId="{3953930B-A66B-4017-BAF7-30901DC82DEA}" srcOrd="0" destOrd="0" presId="urn:microsoft.com/office/officeart/2008/layout/VerticalCurvedList"/>
    <dgm:cxn modelId="{1F2AF63D-B4D7-4621-83CA-0624A6717844}" srcId="{180EE840-D575-4FE8-B852-EBFA74057A34}" destId="{11F7BA48-C711-4980-8AD0-77AC244FBC3D}" srcOrd="0" destOrd="0" parTransId="{54F1BB4A-93AD-4E7D-A9B6-435F93C005FA}" sibTransId="{9A362D9E-0B61-441D-A0BA-0C4AFB413655}"/>
    <dgm:cxn modelId="{B574624F-ED0C-4385-A053-925FB5AE4F99}" srcId="{180EE840-D575-4FE8-B852-EBFA74057A34}" destId="{85215D8F-6728-4A20-ADA4-CE040E95001C}" srcOrd="3" destOrd="0" parTransId="{C8D4201B-0E59-4DA3-AD9C-F6656FDEBD79}" sibTransId="{08779F18-306E-4B6B-8B3D-0C8387D22381}"/>
    <dgm:cxn modelId="{1FE1B462-94DA-42FC-850B-D6BCB2101BB0}" type="presOf" srcId="{85215D8F-6728-4A20-ADA4-CE040E95001C}" destId="{B7F97193-483B-455A-85B8-CADC00768E36}" srcOrd="0" destOrd="0" presId="urn:microsoft.com/office/officeart/2008/layout/VerticalCurvedList"/>
    <dgm:cxn modelId="{C7D7FD9E-4C1A-48D9-AAC4-62E317ED404A}" srcId="{180EE840-D575-4FE8-B852-EBFA74057A34}" destId="{2D8982B2-14CC-4FD2-A76B-C7D5FCD66997}" srcOrd="2" destOrd="0" parTransId="{0D457A47-185D-424D-B835-2F8A6988153F}" sibTransId="{50501254-63D2-40FF-BDB9-1C1F7BFD6E0F}"/>
    <dgm:cxn modelId="{8DD3B8A2-7E13-4FB3-9026-788BB482E26E}" type="presOf" srcId="{11F7BA48-C711-4980-8AD0-77AC244FBC3D}" destId="{09B12753-3047-4CF2-9715-074ED3FDC7A5}" srcOrd="0" destOrd="0" presId="urn:microsoft.com/office/officeart/2008/layout/VerticalCurvedList"/>
    <dgm:cxn modelId="{758165BF-1C55-4140-889C-84F3B46E0053}" type="presOf" srcId="{237B770E-4DDC-4BA2-8B38-930A9410A369}" destId="{DBF8918A-BE71-4509-9519-DC4C649FEBE1}" srcOrd="0" destOrd="0" presId="urn:microsoft.com/office/officeart/2008/layout/VerticalCurvedList"/>
    <dgm:cxn modelId="{1D0FF1E2-FAED-43E3-B95D-80F939AA214D}" srcId="{180EE840-D575-4FE8-B852-EBFA74057A34}" destId="{237B770E-4DDC-4BA2-8B38-930A9410A369}" srcOrd="1" destOrd="0" parTransId="{F2616E77-67C5-4941-BF37-4B06F088B5F0}" sibTransId="{2547C0D5-9219-4739-9416-155752D0205F}"/>
    <dgm:cxn modelId="{590C2EE3-D78E-4B91-8B6E-52318AED5164}" type="presOf" srcId="{180EE840-D575-4FE8-B852-EBFA74057A34}" destId="{64596FF6-D666-4685-A749-8EC3F946BC70}" srcOrd="0" destOrd="0" presId="urn:microsoft.com/office/officeart/2008/layout/VerticalCurvedList"/>
    <dgm:cxn modelId="{34D5FEEA-5266-496A-899E-DB03D14ED6A2}" type="presOf" srcId="{9A362D9E-0B61-441D-A0BA-0C4AFB413655}" destId="{087D606F-E1C4-43A0-8BB4-1258E3AD36A4}" srcOrd="0" destOrd="0" presId="urn:microsoft.com/office/officeart/2008/layout/VerticalCurvedList"/>
    <dgm:cxn modelId="{0508C9D2-A2A5-4D66-9FDF-F51B4E3D24A4}" type="presParOf" srcId="{64596FF6-D666-4685-A749-8EC3F946BC70}" destId="{3A0BC016-C083-489E-AF4D-A7B3AA85065D}" srcOrd="0" destOrd="0" presId="urn:microsoft.com/office/officeart/2008/layout/VerticalCurvedList"/>
    <dgm:cxn modelId="{1A126AA4-060F-455C-8A81-840954B90276}" type="presParOf" srcId="{3A0BC016-C083-489E-AF4D-A7B3AA85065D}" destId="{76ECBA54-861B-40FB-A6C8-1718A14ECF03}" srcOrd="0" destOrd="0" presId="urn:microsoft.com/office/officeart/2008/layout/VerticalCurvedList"/>
    <dgm:cxn modelId="{914941EF-D6F1-4849-BE68-5AED6251E105}" type="presParOf" srcId="{76ECBA54-861B-40FB-A6C8-1718A14ECF03}" destId="{FA29EC11-5ECE-402F-B710-74AEC27A63DC}" srcOrd="0" destOrd="0" presId="urn:microsoft.com/office/officeart/2008/layout/VerticalCurvedList"/>
    <dgm:cxn modelId="{91EED226-E39B-46A2-85EE-898A49145DD8}" type="presParOf" srcId="{76ECBA54-861B-40FB-A6C8-1718A14ECF03}" destId="{087D606F-E1C4-43A0-8BB4-1258E3AD36A4}" srcOrd="1" destOrd="0" presId="urn:microsoft.com/office/officeart/2008/layout/VerticalCurvedList"/>
    <dgm:cxn modelId="{C86C4A65-3EF4-40D2-8775-C11CCD86E2CC}" type="presParOf" srcId="{76ECBA54-861B-40FB-A6C8-1718A14ECF03}" destId="{F1DA680A-E2C4-4585-A24C-CE2A66717256}" srcOrd="2" destOrd="0" presId="urn:microsoft.com/office/officeart/2008/layout/VerticalCurvedList"/>
    <dgm:cxn modelId="{E08C4C5B-C8FE-48ED-9E53-3A502AD47972}" type="presParOf" srcId="{76ECBA54-861B-40FB-A6C8-1718A14ECF03}" destId="{D41EF57F-96FE-4F30-9270-203115750983}" srcOrd="3" destOrd="0" presId="urn:microsoft.com/office/officeart/2008/layout/VerticalCurvedList"/>
    <dgm:cxn modelId="{86B5EA73-606F-47F8-9296-42C42A008090}" type="presParOf" srcId="{3A0BC016-C083-489E-AF4D-A7B3AA85065D}" destId="{09B12753-3047-4CF2-9715-074ED3FDC7A5}" srcOrd="1" destOrd="0" presId="urn:microsoft.com/office/officeart/2008/layout/VerticalCurvedList"/>
    <dgm:cxn modelId="{5EBFA95A-3B68-4EBA-9538-E6096A83E805}" type="presParOf" srcId="{3A0BC016-C083-489E-AF4D-A7B3AA85065D}" destId="{9527C5C3-30F3-43FB-8CE2-E38D1A56612B}" srcOrd="2" destOrd="0" presId="urn:microsoft.com/office/officeart/2008/layout/VerticalCurvedList"/>
    <dgm:cxn modelId="{D8325CA0-1009-448B-B9E8-3749AC6E1C80}" type="presParOf" srcId="{9527C5C3-30F3-43FB-8CE2-E38D1A56612B}" destId="{EA9CB387-4BC8-4337-B1EC-D67D69B02B5F}" srcOrd="0" destOrd="0" presId="urn:microsoft.com/office/officeart/2008/layout/VerticalCurvedList"/>
    <dgm:cxn modelId="{C97E5DD6-CCBD-4364-9384-E53BA9CC7B1E}" type="presParOf" srcId="{3A0BC016-C083-489E-AF4D-A7B3AA85065D}" destId="{DBF8918A-BE71-4509-9519-DC4C649FEBE1}" srcOrd="3" destOrd="0" presId="urn:microsoft.com/office/officeart/2008/layout/VerticalCurvedList"/>
    <dgm:cxn modelId="{985DD979-8DF2-45DD-A420-3197D5BB3BAA}" type="presParOf" srcId="{3A0BC016-C083-489E-AF4D-A7B3AA85065D}" destId="{0BACFFC0-5F40-489D-89E1-490F392254EC}" srcOrd="4" destOrd="0" presId="urn:microsoft.com/office/officeart/2008/layout/VerticalCurvedList"/>
    <dgm:cxn modelId="{E396D86B-9584-457A-87A7-F2A5D5C613BC}" type="presParOf" srcId="{0BACFFC0-5F40-489D-89E1-490F392254EC}" destId="{8801092F-7F7D-490E-A645-F73C111D7467}" srcOrd="0" destOrd="0" presId="urn:microsoft.com/office/officeart/2008/layout/VerticalCurvedList"/>
    <dgm:cxn modelId="{0D8D5B91-8C78-455A-AE6C-6A4D6E0F4121}" type="presParOf" srcId="{3A0BC016-C083-489E-AF4D-A7B3AA85065D}" destId="{3953930B-A66B-4017-BAF7-30901DC82DEA}" srcOrd="5" destOrd="0" presId="urn:microsoft.com/office/officeart/2008/layout/VerticalCurvedList"/>
    <dgm:cxn modelId="{4BC4BB95-83FF-430F-8AB9-EB9B4BA42ABC}" type="presParOf" srcId="{3A0BC016-C083-489E-AF4D-A7B3AA85065D}" destId="{6B1D89EB-0F06-451E-9234-845C0190DCF3}" srcOrd="6" destOrd="0" presId="urn:microsoft.com/office/officeart/2008/layout/VerticalCurvedList"/>
    <dgm:cxn modelId="{8AD9A1B5-0292-4D86-8205-F9C75BC41C49}" type="presParOf" srcId="{6B1D89EB-0F06-451E-9234-845C0190DCF3}" destId="{27C64245-3217-43EE-913A-E4C2BF72A8A2}" srcOrd="0" destOrd="0" presId="urn:microsoft.com/office/officeart/2008/layout/VerticalCurvedList"/>
    <dgm:cxn modelId="{4334639B-EA0D-4462-B1DF-7EA878103817}" type="presParOf" srcId="{3A0BC016-C083-489E-AF4D-A7B3AA85065D}" destId="{B7F97193-483B-455A-85B8-CADC00768E36}" srcOrd="7" destOrd="0" presId="urn:microsoft.com/office/officeart/2008/layout/VerticalCurvedList"/>
    <dgm:cxn modelId="{3B2CE297-3746-40C7-92BF-DD317BEB7334}" type="presParOf" srcId="{3A0BC016-C083-489E-AF4D-A7B3AA85065D}" destId="{3FA70F0A-9AB0-461C-8679-30631E1019DE}" srcOrd="8" destOrd="0" presId="urn:microsoft.com/office/officeart/2008/layout/VerticalCurvedList"/>
    <dgm:cxn modelId="{34C6680A-7547-4554-848A-710479D5137D}" type="presParOf" srcId="{3FA70F0A-9AB0-461C-8679-30631E1019DE}" destId="{3DAC306D-0663-4FEB-8D71-3A8E65FC55B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C7DAF4-992D-44CE-A23E-5FA173628A94}" type="doc">
      <dgm:prSet loTypeId="urn:microsoft.com/office/officeart/2005/8/layout/hList6" loCatId="list" qsTypeId="urn:microsoft.com/office/officeart/2005/8/quickstyle/simple1" qsCatId="simple" csTypeId="urn:microsoft.com/office/officeart/2005/8/colors/colorful1#2" csCatId="colorful" phldr="1"/>
      <dgm:spPr/>
      <dgm:t>
        <a:bodyPr/>
        <a:lstStyle/>
        <a:p>
          <a:endParaRPr lang="en-US"/>
        </a:p>
      </dgm:t>
    </dgm:pt>
    <dgm:pt modelId="{67CA6A24-7A3F-4984-B450-0220CF61B4F9}">
      <dgm:prSet phldrT="[Text]"/>
      <dgm:spPr/>
      <dgm:t>
        <a:bodyPr/>
        <a:lstStyle/>
        <a:p>
          <a:r>
            <a:rPr lang="en-US" i="1" dirty="0" err="1">
              <a:latin typeface="Times New Roman" pitchFamily="18" charset="0"/>
              <a:cs typeface="Times New Roman" pitchFamily="18" charset="0"/>
            </a:rPr>
            <a:t>Tập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dẫn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đầu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phong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đua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theo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chuyên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đề</a:t>
          </a:r>
          <a:r>
            <a:rPr lang="en-US" i="1" dirty="0">
              <a:latin typeface="Times New Roman" pitchFamily="18" charset="0"/>
              <a:cs typeface="Times New Roman" pitchFamily="18" charset="0"/>
            </a:rPr>
            <a:t> do </a:t>
          </a:r>
          <a:r>
            <a:rPr lang="en-US" i="1" dirty="0" err="1">
              <a:latin typeface="Times New Roman" pitchFamily="18" charset="0"/>
              <a:cs typeface="Times New Roman" pitchFamily="18" charset="0"/>
            </a:rPr>
            <a:t>tỉnh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thực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hiện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03 </a:t>
          </a:r>
          <a:r>
            <a:rPr lang="en-US" i="1" dirty="0" err="1">
              <a:latin typeface="Times New Roman" pitchFamily="18" charset="0"/>
              <a:cs typeface="Times New Roman" pitchFamily="18" charset="0"/>
            </a:rPr>
            <a:t>năm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trở</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lên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khi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tổng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kết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phong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trào</a:t>
          </a:r>
          <a:r>
            <a:rPr lang="en-US" i="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Luật</a:t>
          </a:r>
          <a:r>
            <a:rPr lang="vi-VN" dirty="0">
              <a:latin typeface="Times New Roman" pitchFamily="18" charset="0"/>
              <a:cs typeface="Times New Roman" pitchFamily="18" charset="0"/>
            </a:rPr>
            <a:t> TĐKT</a:t>
          </a:r>
          <a:r>
            <a:rPr lang="en-US" dirty="0">
              <a:latin typeface="Times New Roman" pitchFamily="18" charset="0"/>
              <a:cs typeface="Times New Roman" pitchFamily="18" charset="0"/>
            </a:rPr>
            <a:t> 2022)</a:t>
          </a:r>
        </a:p>
      </dgm:t>
    </dgm:pt>
    <dgm:pt modelId="{9AE99689-1EE8-4222-B2E1-AE6D3FCC72C9}" type="parTrans" cxnId="{8995424A-80E6-45A9-BD18-8EE3B23C4528}">
      <dgm:prSet/>
      <dgm:spPr/>
      <dgm:t>
        <a:bodyPr/>
        <a:lstStyle/>
        <a:p>
          <a:endParaRPr lang="en-US"/>
        </a:p>
      </dgm:t>
    </dgm:pt>
    <dgm:pt modelId="{E18BD436-0969-4377-92A4-5CEBE944D8E8}" type="sibTrans" cxnId="{8995424A-80E6-45A9-BD18-8EE3B23C4528}">
      <dgm:prSet/>
      <dgm:spPr/>
      <dgm:t>
        <a:bodyPr/>
        <a:lstStyle/>
        <a:p>
          <a:endParaRPr lang="en-US"/>
        </a:p>
      </dgm:t>
    </dgm:pt>
    <dgm:pt modelId="{65869B5C-38C6-4A45-B5B3-5C5E42C0E96E}">
      <dgm:prSet phldrT="[Text]"/>
      <dgm:spPr/>
      <dgm:t>
        <a:bodyPr/>
        <a:lstStyle/>
        <a:p>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khối</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ban,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tỉnh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endParaRPr lang="en-US" dirty="0">
            <a:latin typeface="Times New Roman" pitchFamily="18" charset="0"/>
            <a:cs typeface="Times New Roman" pitchFamily="18" charset="0"/>
          </a:endParaRPr>
        </a:p>
      </dgm:t>
    </dgm:pt>
    <dgm:pt modelId="{2392B6A6-9A70-4889-AF89-71EBB3AF575F}" type="parTrans" cxnId="{1D571E1E-E89C-4381-B185-81160431F2F9}">
      <dgm:prSet/>
      <dgm:spPr/>
      <dgm:t>
        <a:bodyPr/>
        <a:lstStyle/>
        <a:p>
          <a:endParaRPr lang="en-US"/>
        </a:p>
      </dgm:t>
    </dgm:pt>
    <dgm:pt modelId="{837A597D-65F5-46A9-8B9A-0006AC51C1D4}" type="sibTrans" cxnId="{1D571E1E-E89C-4381-B185-81160431F2F9}">
      <dgm:prSet/>
      <dgm:spPr/>
      <dgm:t>
        <a:bodyPr/>
        <a:lstStyle/>
        <a:p>
          <a:endParaRPr lang="en-US"/>
        </a:p>
      </dgm:t>
    </dgm:pt>
    <dgm:pt modelId="{F77D3EDA-A40E-4000-885E-A9939B9136E4}" type="pres">
      <dgm:prSet presAssocID="{EFC7DAF4-992D-44CE-A23E-5FA173628A94}" presName="Name0" presStyleCnt="0">
        <dgm:presLayoutVars>
          <dgm:dir/>
          <dgm:resizeHandles val="exact"/>
        </dgm:presLayoutVars>
      </dgm:prSet>
      <dgm:spPr/>
    </dgm:pt>
    <dgm:pt modelId="{4EA6F031-4FD1-49A7-A3F7-E2F30BEA9688}" type="pres">
      <dgm:prSet presAssocID="{67CA6A24-7A3F-4984-B450-0220CF61B4F9}" presName="node" presStyleLbl="node1" presStyleIdx="0" presStyleCnt="2" custLinFactX="100000" custLinFactNeighborX="101386" custLinFactNeighborY="0">
        <dgm:presLayoutVars>
          <dgm:bulletEnabled val="1"/>
        </dgm:presLayoutVars>
      </dgm:prSet>
      <dgm:spPr/>
    </dgm:pt>
    <dgm:pt modelId="{E2CFA939-2BC9-4AAC-9753-92AD41A78878}" type="pres">
      <dgm:prSet presAssocID="{E18BD436-0969-4377-92A4-5CEBE944D8E8}" presName="sibTrans" presStyleCnt="0"/>
      <dgm:spPr/>
    </dgm:pt>
    <dgm:pt modelId="{80B83EFF-E52F-4A91-A7F9-382550796737}" type="pres">
      <dgm:prSet presAssocID="{65869B5C-38C6-4A45-B5B3-5C5E42C0E96E}" presName="node" presStyleLbl="node1" presStyleIdx="1" presStyleCnt="2" custLinFactX="-92290" custLinFactNeighborX="-100000" custLinFactNeighborY="-584">
        <dgm:presLayoutVars>
          <dgm:bulletEnabled val="1"/>
        </dgm:presLayoutVars>
      </dgm:prSet>
      <dgm:spPr/>
    </dgm:pt>
  </dgm:ptLst>
  <dgm:cxnLst>
    <dgm:cxn modelId="{1D571E1E-E89C-4381-B185-81160431F2F9}" srcId="{EFC7DAF4-992D-44CE-A23E-5FA173628A94}" destId="{65869B5C-38C6-4A45-B5B3-5C5E42C0E96E}" srcOrd="1" destOrd="0" parTransId="{2392B6A6-9A70-4889-AF89-71EBB3AF575F}" sibTransId="{837A597D-65F5-46A9-8B9A-0006AC51C1D4}"/>
    <dgm:cxn modelId="{9AB08825-0C5E-4D4E-963C-A6EA454CA17B}" type="presOf" srcId="{67CA6A24-7A3F-4984-B450-0220CF61B4F9}" destId="{4EA6F031-4FD1-49A7-A3F7-E2F30BEA9688}" srcOrd="0" destOrd="0" presId="urn:microsoft.com/office/officeart/2005/8/layout/hList6"/>
    <dgm:cxn modelId="{8995424A-80E6-45A9-BD18-8EE3B23C4528}" srcId="{EFC7DAF4-992D-44CE-A23E-5FA173628A94}" destId="{67CA6A24-7A3F-4984-B450-0220CF61B4F9}" srcOrd="0" destOrd="0" parTransId="{9AE99689-1EE8-4222-B2E1-AE6D3FCC72C9}" sibTransId="{E18BD436-0969-4377-92A4-5CEBE944D8E8}"/>
    <dgm:cxn modelId="{8892F086-5084-4557-AF6C-259226BDB4A2}" type="presOf" srcId="{65869B5C-38C6-4A45-B5B3-5C5E42C0E96E}" destId="{80B83EFF-E52F-4A91-A7F9-382550796737}" srcOrd="0" destOrd="0" presId="urn:microsoft.com/office/officeart/2005/8/layout/hList6"/>
    <dgm:cxn modelId="{EE4F50FD-CE9E-41B3-8830-9AB0F7ABC5C9}" type="presOf" srcId="{EFC7DAF4-992D-44CE-A23E-5FA173628A94}" destId="{F77D3EDA-A40E-4000-885E-A9939B9136E4}" srcOrd="0" destOrd="0" presId="urn:microsoft.com/office/officeart/2005/8/layout/hList6"/>
    <dgm:cxn modelId="{7EE33105-7AC1-4E72-886D-69CFA32D6DAE}" type="presParOf" srcId="{F77D3EDA-A40E-4000-885E-A9939B9136E4}" destId="{4EA6F031-4FD1-49A7-A3F7-E2F30BEA9688}" srcOrd="0" destOrd="0" presId="urn:microsoft.com/office/officeart/2005/8/layout/hList6"/>
    <dgm:cxn modelId="{30BC536B-7E20-4D8C-9654-8C792E0B9DE2}" type="presParOf" srcId="{F77D3EDA-A40E-4000-885E-A9939B9136E4}" destId="{E2CFA939-2BC9-4AAC-9753-92AD41A78878}" srcOrd="1" destOrd="0" presId="urn:microsoft.com/office/officeart/2005/8/layout/hList6"/>
    <dgm:cxn modelId="{B6BAA675-8FAE-4F6C-96C0-1BBFDEFD3F0F}" type="presParOf" srcId="{F77D3EDA-A40E-4000-885E-A9939B9136E4}" destId="{80B83EFF-E52F-4A91-A7F9-382550796737}"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C7DAF4-992D-44CE-A23E-5FA173628A9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67CA6A24-7A3F-4984-B450-0220CF61B4F9}">
      <dgm:prSet phldrT="[Text]" custT="1"/>
      <dgm:spPr/>
      <dgm:t>
        <a:bodyPr/>
        <a:lstStyle/>
        <a:p>
          <a:r>
            <a:rPr lang="en-US" altLang="zh-CN" sz="2000" dirty="0" err="1">
              <a:latin typeface="Times New Roman" pitchFamily="18" charset="0"/>
              <a:cs typeface="Times New Roman" pitchFamily="18" charset="0"/>
            </a:rPr>
            <a:t>Tập</a:t>
          </a:r>
          <a:r>
            <a:rPr lang="en-US" altLang="zh-CN" sz="2000" dirty="0">
              <a:latin typeface="Times New Roman" pitchFamily="18" charset="0"/>
              <a:cs typeface="Times New Roman" pitchFamily="18" charset="0"/>
            </a:rPr>
            <a:t> </a:t>
          </a:r>
          <a:r>
            <a:rPr lang="en-US" altLang="zh-CN" sz="2000" dirty="0" err="1">
              <a:latin typeface="Times New Roman" pitchFamily="18" charset="0"/>
              <a:cs typeface="Times New Roman" pitchFamily="18" charset="0"/>
            </a:rPr>
            <a:t>thể</a:t>
          </a:r>
          <a:r>
            <a:rPr lang="en-US" altLang="zh-CN" sz="2000"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tiêu</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biểu</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xuất</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sắc</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trong</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số</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các</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tập</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thể</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dẫn</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đầu</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cụm</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khối</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thi</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đua</a:t>
          </a:r>
          <a:r>
            <a:rPr lang="en-US" altLang="zh-CN" sz="2000" b="1" dirty="0">
              <a:latin typeface="Times New Roman" pitchFamily="18" charset="0"/>
              <a:cs typeface="Times New Roman" pitchFamily="18" charset="0"/>
            </a:rPr>
            <a:t> do </a:t>
          </a:r>
          <a:r>
            <a:rPr lang="en-US" altLang="zh-CN" sz="2000" b="1" dirty="0" err="1">
              <a:latin typeface="Times New Roman" pitchFamily="18" charset="0"/>
              <a:cs typeface="Times New Roman" pitchFamily="18" charset="0"/>
            </a:rPr>
            <a:t>bộ</a:t>
          </a:r>
          <a:r>
            <a:rPr lang="en-US" altLang="zh-CN" sz="2000" b="1" dirty="0">
              <a:latin typeface="Times New Roman" pitchFamily="18" charset="0"/>
              <a:cs typeface="Times New Roman" pitchFamily="18" charset="0"/>
            </a:rPr>
            <a:t>, ban, </a:t>
          </a:r>
          <a:r>
            <a:rPr lang="en-US" altLang="zh-CN" sz="2000" b="1" dirty="0" err="1">
              <a:latin typeface="Times New Roman" pitchFamily="18" charset="0"/>
              <a:cs typeface="Times New Roman" pitchFamily="18" charset="0"/>
            </a:rPr>
            <a:t>ngành</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tỉnh</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tổ</a:t>
          </a:r>
          <a:r>
            <a:rPr lang="en-US" altLang="zh-CN" sz="2000" b="1" dirty="0">
              <a:latin typeface="Times New Roman" pitchFamily="18" charset="0"/>
              <a:cs typeface="Times New Roman" pitchFamily="18" charset="0"/>
            </a:rPr>
            <a:t> </a:t>
          </a:r>
          <a:r>
            <a:rPr lang="en-US" altLang="zh-CN" sz="2000" b="1" dirty="0" err="1">
              <a:latin typeface="Times New Roman" pitchFamily="18" charset="0"/>
              <a:cs typeface="Times New Roman" pitchFamily="18" charset="0"/>
            </a:rPr>
            <a:t>chức</a:t>
          </a:r>
          <a:endParaRPr lang="en-US" sz="2000" dirty="0">
            <a:latin typeface="Times New Roman" pitchFamily="18" charset="0"/>
            <a:cs typeface="Times New Roman" pitchFamily="18" charset="0"/>
          </a:endParaRPr>
        </a:p>
      </dgm:t>
    </dgm:pt>
    <dgm:pt modelId="{9AE99689-1EE8-4222-B2E1-AE6D3FCC72C9}" type="parTrans" cxnId="{8995424A-80E6-45A9-BD18-8EE3B23C4528}">
      <dgm:prSet/>
      <dgm:spPr/>
      <dgm:t>
        <a:bodyPr/>
        <a:lstStyle/>
        <a:p>
          <a:endParaRPr lang="en-US"/>
        </a:p>
      </dgm:t>
    </dgm:pt>
    <dgm:pt modelId="{E18BD436-0969-4377-92A4-5CEBE944D8E8}" type="sibTrans" cxnId="{8995424A-80E6-45A9-BD18-8EE3B23C4528}">
      <dgm:prSet/>
      <dgm:spPr/>
      <dgm:t>
        <a:bodyPr/>
        <a:lstStyle/>
        <a:p>
          <a:endParaRPr lang="en-US"/>
        </a:p>
      </dgm:t>
    </dgm:pt>
    <dgm:pt modelId="{06119FFA-4601-4906-8CE8-C9CC125C8E82}">
      <dgm:prSet phldrT="[Text]" custT="1"/>
      <dgm:spPr/>
      <dgm:t>
        <a:bodyPr/>
        <a:lstStyle/>
        <a:p>
          <a:r>
            <a:rPr lang="nl-NL" sz="2000" dirty="0">
              <a:latin typeface="Times New Roman" pitchFamily="18" charset="0"/>
              <a:cs typeface="Times New Roman" pitchFamily="18" charset="0"/>
            </a:rPr>
            <a:t>Tập thể khi tham gia các phong trào thi đua theo chuyên đề do Thủ tướng Chính phủ phát động từ 5 năm trở lên (Luật </a:t>
          </a:r>
          <a:r>
            <a:rPr lang="vi-VN" sz="2000" dirty="0">
              <a:latin typeface="Times New Roman" pitchFamily="18" charset="0"/>
              <a:cs typeface="Times New Roman" pitchFamily="18" charset="0"/>
            </a:rPr>
            <a:t>TĐKT </a:t>
          </a:r>
          <a:r>
            <a:rPr lang="nl-NL" sz="2000" dirty="0">
              <a:latin typeface="Times New Roman" pitchFamily="18" charset="0"/>
              <a:cs typeface="Times New Roman" pitchFamily="18" charset="0"/>
            </a:rPr>
            <a:t>2022)</a:t>
          </a:r>
          <a:endParaRPr lang="en-US" sz="2000" dirty="0">
            <a:latin typeface="Times New Roman" pitchFamily="18" charset="0"/>
            <a:cs typeface="Times New Roman" pitchFamily="18" charset="0"/>
          </a:endParaRPr>
        </a:p>
      </dgm:t>
    </dgm:pt>
    <dgm:pt modelId="{1176B62C-47AB-42C0-90EA-CEC7AE0D01D8}" type="parTrans" cxnId="{C7A54976-13F7-481F-9732-C58F2CCAE78A}">
      <dgm:prSet/>
      <dgm:spPr/>
      <dgm:t>
        <a:bodyPr/>
        <a:lstStyle/>
        <a:p>
          <a:endParaRPr lang="en-US"/>
        </a:p>
      </dgm:t>
    </dgm:pt>
    <dgm:pt modelId="{C6B284C5-3809-42A4-B528-A48F88B2A248}" type="sibTrans" cxnId="{C7A54976-13F7-481F-9732-C58F2CCAE78A}">
      <dgm:prSet/>
      <dgm:spPr/>
      <dgm:t>
        <a:bodyPr/>
        <a:lstStyle/>
        <a:p>
          <a:endParaRPr lang="en-US"/>
        </a:p>
      </dgm:t>
    </dgm:pt>
    <dgm:pt modelId="{93578677-77D0-43F6-89D7-8C78C75AC8BE}">
      <dgm:prSet custT="1"/>
      <dgm:spPr/>
      <dgm:t>
        <a:bodyPr/>
        <a:lstStyle/>
        <a:p>
          <a:r>
            <a:rPr lang="en-US" altLang="zh-CN" sz="2000" dirty="0" err="1">
              <a:solidFill>
                <a:srgbClr val="002060"/>
              </a:solidFill>
              <a:latin typeface="Times New Roman" pitchFamily="18" charset="0"/>
              <a:cs typeface="Times New Roman" pitchFamily="18" charset="0"/>
            </a:rPr>
            <a:t>Tập</a:t>
          </a:r>
          <a:r>
            <a:rPr lang="en-US" altLang="zh-CN" sz="2000" dirty="0">
              <a:solidFill>
                <a:srgbClr val="002060"/>
              </a:solidFill>
              <a:latin typeface="Times New Roman" pitchFamily="18" charset="0"/>
              <a:cs typeface="Times New Roman" pitchFamily="18" charset="0"/>
            </a:rPr>
            <a:t> </a:t>
          </a:r>
          <a:r>
            <a:rPr lang="en-US" altLang="zh-CN" sz="2000" dirty="0" err="1">
              <a:solidFill>
                <a:srgbClr val="002060"/>
              </a:solidFill>
              <a:latin typeface="Times New Roman" pitchFamily="18" charset="0"/>
              <a:cs typeface="Times New Roman" pitchFamily="18" charset="0"/>
            </a:rPr>
            <a:t>thể</a:t>
          </a:r>
          <a:r>
            <a:rPr lang="en-US" altLang="zh-CN" sz="2000" dirty="0">
              <a:solidFill>
                <a:srgbClr val="002060"/>
              </a:solidFill>
              <a:latin typeface="Times New Roman" pitchFamily="18" charset="0"/>
              <a:cs typeface="Times New Roman" pitchFamily="18" charset="0"/>
            </a:rPr>
            <a:t> </a:t>
          </a:r>
          <a:r>
            <a:rPr lang="en-US" altLang="zh-CN" sz="2000" dirty="0" err="1">
              <a:solidFill>
                <a:srgbClr val="002060"/>
              </a:solidFill>
              <a:latin typeface="Times New Roman" pitchFamily="18" charset="0"/>
              <a:cs typeface="Times New Roman" pitchFamily="18" charset="0"/>
            </a:rPr>
            <a:t>dẫn</a:t>
          </a:r>
          <a:r>
            <a:rPr lang="en-US" altLang="zh-CN" sz="2000" dirty="0">
              <a:solidFill>
                <a:srgbClr val="002060"/>
              </a:solidFill>
              <a:latin typeface="Times New Roman" pitchFamily="18" charset="0"/>
              <a:cs typeface="Times New Roman" pitchFamily="18" charset="0"/>
            </a:rPr>
            <a:t> </a:t>
          </a:r>
          <a:r>
            <a:rPr lang="en-US" altLang="zh-CN" sz="2000" dirty="0" err="1">
              <a:solidFill>
                <a:srgbClr val="002060"/>
              </a:solidFill>
              <a:latin typeface="Times New Roman" pitchFamily="18" charset="0"/>
              <a:cs typeface="Times New Roman" pitchFamily="18" charset="0"/>
            </a:rPr>
            <a:t>đầu</a:t>
          </a:r>
          <a:r>
            <a:rPr lang="en-US" altLang="zh-CN" sz="2000" dirty="0">
              <a:solidFill>
                <a:srgbClr val="002060"/>
              </a:solidFill>
              <a:latin typeface="Times New Roman" pitchFamily="18" charset="0"/>
              <a:cs typeface="Times New Roman" pitchFamily="18" charset="0"/>
            </a:rPr>
            <a:t> </a:t>
          </a:r>
          <a:r>
            <a:rPr lang="en-US" altLang="zh-CN" sz="2000" dirty="0" err="1">
              <a:solidFill>
                <a:srgbClr val="002060"/>
              </a:solidFill>
              <a:latin typeface="Times New Roman" pitchFamily="18" charset="0"/>
              <a:cs typeface="Times New Roman" pitchFamily="18" charset="0"/>
            </a:rPr>
            <a:t>cụm</a:t>
          </a:r>
          <a:r>
            <a:rPr lang="en-US" altLang="zh-CN" sz="2000" dirty="0">
              <a:solidFill>
                <a:srgbClr val="002060"/>
              </a:solidFill>
              <a:latin typeface="Times New Roman" pitchFamily="18" charset="0"/>
              <a:cs typeface="Times New Roman" pitchFamily="18" charset="0"/>
            </a:rPr>
            <a:t>, </a:t>
          </a:r>
          <a:r>
            <a:rPr lang="en-US" altLang="zh-CN" sz="2000" dirty="0" err="1">
              <a:solidFill>
                <a:srgbClr val="002060"/>
              </a:solidFill>
              <a:latin typeface="Times New Roman" pitchFamily="18" charset="0"/>
              <a:cs typeface="Times New Roman" pitchFamily="18" charset="0"/>
            </a:rPr>
            <a:t>khối</a:t>
          </a:r>
          <a:r>
            <a:rPr lang="en-US" altLang="zh-CN" sz="2000" dirty="0">
              <a:solidFill>
                <a:srgbClr val="002060"/>
              </a:solidFill>
              <a:latin typeface="Times New Roman" pitchFamily="18" charset="0"/>
              <a:cs typeface="Times New Roman" pitchFamily="18" charset="0"/>
            </a:rPr>
            <a:t> do </a:t>
          </a:r>
          <a:r>
            <a:rPr lang="en-US" altLang="zh-CN" sz="2000" dirty="0" err="1">
              <a:solidFill>
                <a:srgbClr val="002060"/>
              </a:solidFill>
              <a:latin typeface="Times New Roman" pitchFamily="18" charset="0"/>
              <a:cs typeface="Times New Roman" pitchFamily="18" charset="0"/>
            </a:rPr>
            <a:t>Hội</a:t>
          </a:r>
          <a:r>
            <a:rPr lang="en-US" altLang="zh-CN" sz="2000" dirty="0">
              <a:solidFill>
                <a:srgbClr val="002060"/>
              </a:solidFill>
              <a:latin typeface="Times New Roman" pitchFamily="18" charset="0"/>
              <a:cs typeface="Times New Roman" pitchFamily="18" charset="0"/>
            </a:rPr>
            <a:t> </a:t>
          </a:r>
          <a:r>
            <a:rPr lang="en-US" altLang="zh-CN" sz="2000" dirty="0" err="1">
              <a:solidFill>
                <a:srgbClr val="002060"/>
              </a:solidFill>
              <a:latin typeface="Times New Roman" pitchFamily="18" charset="0"/>
              <a:cs typeface="Times New Roman" pitchFamily="18" charset="0"/>
            </a:rPr>
            <a:t>đồng</a:t>
          </a:r>
          <a:r>
            <a:rPr lang="en-US" altLang="zh-CN" sz="2000" dirty="0">
              <a:solidFill>
                <a:srgbClr val="002060"/>
              </a:solidFill>
              <a:latin typeface="Times New Roman" pitchFamily="18" charset="0"/>
              <a:cs typeface="Times New Roman" pitchFamily="18" charset="0"/>
            </a:rPr>
            <a:t> TĐKT TW </a:t>
          </a:r>
          <a:r>
            <a:rPr lang="en-US" altLang="zh-CN" sz="2000" dirty="0" err="1">
              <a:solidFill>
                <a:srgbClr val="002060"/>
              </a:solidFill>
              <a:latin typeface="Times New Roman" pitchFamily="18" charset="0"/>
              <a:cs typeface="Times New Roman" pitchFamily="18" charset="0"/>
            </a:rPr>
            <a:t>tổ</a:t>
          </a:r>
          <a:r>
            <a:rPr lang="en-US" altLang="zh-CN" sz="2000" dirty="0">
              <a:solidFill>
                <a:srgbClr val="002060"/>
              </a:solidFill>
              <a:latin typeface="Times New Roman" pitchFamily="18" charset="0"/>
              <a:cs typeface="Times New Roman" pitchFamily="18" charset="0"/>
            </a:rPr>
            <a:t> </a:t>
          </a:r>
          <a:r>
            <a:rPr lang="en-US" altLang="zh-CN" sz="2000" dirty="0" err="1">
              <a:solidFill>
                <a:srgbClr val="002060"/>
              </a:solidFill>
              <a:latin typeface="Times New Roman" pitchFamily="18" charset="0"/>
              <a:cs typeface="Times New Roman" pitchFamily="18" charset="0"/>
            </a:rPr>
            <a:t>chức</a:t>
          </a:r>
          <a:r>
            <a:rPr lang="en-US" altLang="zh-CN" sz="2000" dirty="0">
              <a:solidFill>
                <a:srgbClr val="002060"/>
              </a:solidFill>
              <a:latin typeface="Times New Roman" pitchFamily="18" charset="0"/>
              <a:cs typeface="Times New Roman" pitchFamily="18" charset="0"/>
            </a:rPr>
            <a:t> (</a:t>
          </a:r>
          <a:r>
            <a:rPr lang="en-US" altLang="zh-CN" sz="2000" dirty="0" err="1">
              <a:solidFill>
                <a:srgbClr val="002060"/>
              </a:solidFill>
              <a:latin typeface="Times New Roman" pitchFamily="18" charset="0"/>
              <a:cs typeface="Times New Roman" pitchFamily="18" charset="0"/>
            </a:rPr>
            <a:t>bổ</a:t>
          </a:r>
          <a:r>
            <a:rPr lang="en-US" altLang="zh-CN" sz="2000" dirty="0">
              <a:solidFill>
                <a:srgbClr val="002060"/>
              </a:solidFill>
              <a:latin typeface="Times New Roman" pitchFamily="18" charset="0"/>
              <a:cs typeface="Times New Roman" pitchFamily="18" charset="0"/>
            </a:rPr>
            <a:t> sung </a:t>
          </a:r>
          <a:r>
            <a:rPr lang="en-US" altLang="zh-CN" sz="2000" dirty="0" err="1">
              <a:solidFill>
                <a:srgbClr val="002060"/>
              </a:solidFill>
              <a:latin typeface="Times New Roman" pitchFamily="18" charset="0"/>
              <a:cs typeface="Times New Roman" pitchFamily="18" charset="0"/>
            </a:rPr>
            <a:t>Luật</a:t>
          </a:r>
          <a:r>
            <a:rPr lang="vi-VN" altLang="zh-CN" sz="2000" dirty="0">
              <a:solidFill>
                <a:srgbClr val="002060"/>
              </a:solidFill>
              <a:latin typeface="Times New Roman" pitchFamily="18" charset="0"/>
              <a:cs typeface="Times New Roman" pitchFamily="18" charset="0"/>
            </a:rPr>
            <a:t> TĐKT</a:t>
          </a:r>
          <a:r>
            <a:rPr lang="en-US" altLang="zh-CN" sz="2000" dirty="0">
              <a:solidFill>
                <a:srgbClr val="002060"/>
              </a:solidFill>
              <a:latin typeface="Times New Roman" pitchFamily="18" charset="0"/>
              <a:cs typeface="Times New Roman" pitchFamily="18" charset="0"/>
            </a:rPr>
            <a:t> 2022 )</a:t>
          </a:r>
          <a:endParaRPr lang="en-US" sz="2000" dirty="0">
            <a:latin typeface="Times New Roman" pitchFamily="18" charset="0"/>
            <a:cs typeface="Times New Roman" pitchFamily="18" charset="0"/>
          </a:endParaRPr>
        </a:p>
      </dgm:t>
    </dgm:pt>
    <dgm:pt modelId="{D2CD3BC8-10DC-47FD-86D9-5B76703369C1}" type="parTrans" cxnId="{7B7DC769-3AEB-44C1-ADC9-371CB42AD8AD}">
      <dgm:prSet/>
      <dgm:spPr/>
      <dgm:t>
        <a:bodyPr/>
        <a:lstStyle/>
        <a:p>
          <a:endParaRPr lang="en-US"/>
        </a:p>
      </dgm:t>
    </dgm:pt>
    <dgm:pt modelId="{F6C48ABC-0E73-41F3-81F2-192398DBA549}" type="sibTrans" cxnId="{7B7DC769-3AEB-44C1-ADC9-371CB42AD8AD}">
      <dgm:prSet/>
      <dgm:spPr/>
      <dgm:t>
        <a:bodyPr/>
        <a:lstStyle/>
        <a:p>
          <a:endParaRPr lang="en-US"/>
        </a:p>
      </dgm:t>
    </dgm:pt>
    <dgm:pt modelId="{F77D3EDA-A40E-4000-885E-A9939B9136E4}" type="pres">
      <dgm:prSet presAssocID="{EFC7DAF4-992D-44CE-A23E-5FA173628A94}" presName="Name0" presStyleCnt="0">
        <dgm:presLayoutVars>
          <dgm:dir/>
          <dgm:resizeHandles val="exact"/>
        </dgm:presLayoutVars>
      </dgm:prSet>
      <dgm:spPr/>
    </dgm:pt>
    <dgm:pt modelId="{4EA6F031-4FD1-49A7-A3F7-E2F30BEA9688}" type="pres">
      <dgm:prSet presAssocID="{67CA6A24-7A3F-4984-B450-0220CF61B4F9}" presName="node" presStyleLbl="node1" presStyleIdx="0" presStyleCnt="3" custLinFactX="13262" custLinFactNeighborX="100000" custLinFactNeighborY="-1816">
        <dgm:presLayoutVars>
          <dgm:bulletEnabled val="1"/>
        </dgm:presLayoutVars>
      </dgm:prSet>
      <dgm:spPr/>
    </dgm:pt>
    <dgm:pt modelId="{E2CFA939-2BC9-4AAC-9753-92AD41A78878}" type="pres">
      <dgm:prSet presAssocID="{E18BD436-0969-4377-92A4-5CEBE944D8E8}" presName="sibTrans" presStyleCnt="0"/>
      <dgm:spPr/>
    </dgm:pt>
    <dgm:pt modelId="{50CB35F8-FF66-4A4E-8BD0-BFCBF5C89F4C}" type="pres">
      <dgm:prSet presAssocID="{93578677-77D0-43F6-89D7-8C78C75AC8BE}" presName="node" presStyleLbl="node1" presStyleIdx="1" presStyleCnt="3" custLinFactX="377" custLinFactNeighborX="100000">
        <dgm:presLayoutVars>
          <dgm:bulletEnabled val="1"/>
        </dgm:presLayoutVars>
      </dgm:prSet>
      <dgm:spPr/>
    </dgm:pt>
    <dgm:pt modelId="{880E262E-4DA5-41DC-B29C-84BDF6DA0A5F}" type="pres">
      <dgm:prSet presAssocID="{F6C48ABC-0E73-41F3-81F2-192398DBA549}" presName="sibTrans" presStyleCnt="0"/>
      <dgm:spPr/>
    </dgm:pt>
    <dgm:pt modelId="{EB418783-9747-47A4-A42A-A8B822F0A46E}" type="pres">
      <dgm:prSet presAssocID="{06119FFA-4601-4906-8CE8-C9CC125C8E82}" presName="node" presStyleLbl="node1" presStyleIdx="2" presStyleCnt="3">
        <dgm:presLayoutVars>
          <dgm:bulletEnabled val="1"/>
        </dgm:presLayoutVars>
      </dgm:prSet>
      <dgm:spPr/>
    </dgm:pt>
  </dgm:ptLst>
  <dgm:cxnLst>
    <dgm:cxn modelId="{185F5624-5630-4199-84ED-BDADF6E64C61}" type="presOf" srcId="{EFC7DAF4-992D-44CE-A23E-5FA173628A94}" destId="{F77D3EDA-A40E-4000-885E-A9939B9136E4}" srcOrd="0" destOrd="0" presId="urn:microsoft.com/office/officeart/2005/8/layout/hList6"/>
    <dgm:cxn modelId="{8797282D-A7D7-45CB-BFFB-C9559D0BC282}" type="presOf" srcId="{93578677-77D0-43F6-89D7-8C78C75AC8BE}" destId="{50CB35F8-FF66-4A4E-8BD0-BFCBF5C89F4C}" srcOrd="0" destOrd="0" presId="urn:microsoft.com/office/officeart/2005/8/layout/hList6"/>
    <dgm:cxn modelId="{8995424A-80E6-45A9-BD18-8EE3B23C4528}" srcId="{EFC7DAF4-992D-44CE-A23E-5FA173628A94}" destId="{67CA6A24-7A3F-4984-B450-0220CF61B4F9}" srcOrd="0" destOrd="0" parTransId="{9AE99689-1EE8-4222-B2E1-AE6D3FCC72C9}" sibTransId="{E18BD436-0969-4377-92A4-5CEBE944D8E8}"/>
    <dgm:cxn modelId="{7B7DC769-3AEB-44C1-ADC9-371CB42AD8AD}" srcId="{EFC7DAF4-992D-44CE-A23E-5FA173628A94}" destId="{93578677-77D0-43F6-89D7-8C78C75AC8BE}" srcOrd="1" destOrd="0" parTransId="{D2CD3BC8-10DC-47FD-86D9-5B76703369C1}" sibTransId="{F6C48ABC-0E73-41F3-81F2-192398DBA549}"/>
    <dgm:cxn modelId="{C7A54976-13F7-481F-9732-C58F2CCAE78A}" srcId="{EFC7DAF4-992D-44CE-A23E-5FA173628A94}" destId="{06119FFA-4601-4906-8CE8-C9CC125C8E82}" srcOrd="2" destOrd="0" parTransId="{1176B62C-47AB-42C0-90EA-CEC7AE0D01D8}" sibTransId="{C6B284C5-3809-42A4-B528-A48F88B2A248}"/>
    <dgm:cxn modelId="{4F24AC9E-0EDD-4C9B-AD9A-BBB95D14581D}" type="presOf" srcId="{06119FFA-4601-4906-8CE8-C9CC125C8E82}" destId="{EB418783-9747-47A4-A42A-A8B822F0A46E}" srcOrd="0" destOrd="0" presId="urn:microsoft.com/office/officeart/2005/8/layout/hList6"/>
    <dgm:cxn modelId="{145A92F7-E894-4A44-98C2-DD14325EB2B9}" type="presOf" srcId="{67CA6A24-7A3F-4984-B450-0220CF61B4F9}" destId="{4EA6F031-4FD1-49A7-A3F7-E2F30BEA9688}" srcOrd="0" destOrd="0" presId="urn:microsoft.com/office/officeart/2005/8/layout/hList6"/>
    <dgm:cxn modelId="{D0B0F5FC-98A1-4BB6-965C-D16D04181B0C}" type="presParOf" srcId="{F77D3EDA-A40E-4000-885E-A9939B9136E4}" destId="{4EA6F031-4FD1-49A7-A3F7-E2F30BEA9688}" srcOrd="0" destOrd="0" presId="urn:microsoft.com/office/officeart/2005/8/layout/hList6"/>
    <dgm:cxn modelId="{6DF061B8-4E92-4BF4-B7BD-24356C90CFA0}" type="presParOf" srcId="{F77D3EDA-A40E-4000-885E-A9939B9136E4}" destId="{E2CFA939-2BC9-4AAC-9753-92AD41A78878}" srcOrd="1" destOrd="0" presId="urn:microsoft.com/office/officeart/2005/8/layout/hList6"/>
    <dgm:cxn modelId="{298CEB36-B185-42D5-B6A5-BAEC73E2DDC1}" type="presParOf" srcId="{F77D3EDA-A40E-4000-885E-A9939B9136E4}" destId="{50CB35F8-FF66-4A4E-8BD0-BFCBF5C89F4C}" srcOrd="2" destOrd="0" presId="urn:microsoft.com/office/officeart/2005/8/layout/hList6"/>
    <dgm:cxn modelId="{3B5C2E37-114C-4109-A7F5-0919C31BF52B}" type="presParOf" srcId="{F77D3EDA-A40E-4000-885E-A9939B9136E4}" destId="{880E262E-4DA5-41DC-B29C-84BDF6DA0A5F}" srcOrd="3" destOrd="0" presId="urn:microsoft.com/office/officeart/2005/8/layout/hList6"/>
    <dgm:cxn modelId="{BF3CC3A1-CB42-4E41-A5CC-41C017F819B7}" type="presParOf" srcId="{F77D3EDA-A40E-4000-885E-A9939B9136E4}" destId="{EB418783-9747-47A4-A42A-A8B822F0A46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775515-420E-463A-9EE3-C3B775A73C34}" type="doc">
      <dgm:prSet loTypeId="urn:microsoft.com/office/officeart/2005/8/layout/radial2" loCatId="relationship" qsTypeId="urn:microsoft.com/office/officeart/2005/8/quickstyle/simple1" qsCatId="simple" csTypeId="urn:microsoft.com/office/officeart/2005/8/colors/accent1_1" csCatId="accent1" phldr="1"/>
      <dgm:spPr/>
      <dgm:t>
        <a:bodyPr/>
        <a:lstStyle/>
        <a:p>
          <a:endParaRPr lang="en-US"/>
        </a:p>
      </dgm:t>
    </dgm:pt>
    <dgm:pt modelId="{5AAA7023-DB2E-4A5C-85EE-901A751E699D}">
      <dgm:prSet phldrT="[Text]" custT="1"/>
      <dgm:spPr>
        <a:solidFill>
          <a:srgbClr val="FF0000"/>
        </a:solidFill>
      </dgm:spPr>
      <dgm:t>
        <a:bodyPr/>
        <a:lstStyle/>
        <a:p>
          <a:r>
            <a:rPr lang="en-US" sz="2400" b="1" dirty="0">
              <a:latin typeface="Times New Roman" panose="02020603050405020304" pitchFamily="18" charset="0"/>
              <a:cs typeface="Times New Roman" panose="02020603050405020304" pitchFamily="18" charset="0"/>
            </a:rPr>
            <a:t>1</a:t>
          </a:r>
        </a:p>
      </dgm:t>
    </dgm:pt>
    <dgm:pt modelId="{FA576E8E-0043-4244-BD12-24957FF31FC2}" type="parTrans" cxnId="{9A30C752-5839-42CD-AEE5-0EAC1EA8425C}">
      <dgm:prSet/>
      <dgm:spPr/>
      <dgm:t>
        <a:bodyPr/>
        <a:lstStyle/>
        <a:p>
          <a:endParaRPr lang="en-US"/>
        </a:p>
      </dgm:t>
    </dgm:pt>
    <dgm:pt modelId="{B6B2C71C-68AD-49C2-AA28-0F448ED5D61A}" type="sibTrans" cxnId="{9A30C752-5839-42CD-AEE5-0EAC1EA8425C}">
      <dgm:prSet/>
      <dgm:spPr/>
      <dgm:t>
        <a:bodyPr/>
        <a:lstStyle/>
        <a:p>
          <a:endParaRPr lang="en-US"/>
        </a:p>
      </dgm:t>
    </dgm:pt>
    <dgm:pt modelId="{0D9CCDE9-993D-41CC-B5D9-332411BF20A9}">
      <dgm:prSet phldrT="[Text]" custT="1"/>
      <dgm:spPr/>
      <dgm:t>
        <a:bodyPr/>
        <a:lstStyle/>
        <a:p>
          <a:pPr algn="just"/>
          <a:r>
            <a:rPr lang="sq-AL" sz="1800" dirty="0">
              <a:latin typeface="Times New Roman" pitchFamily="18" charset="0"/>
              <a:cs typeface="Times New Roman" pitchFamily="18" charset="0"/>
            </a:rPr>
            <a:t>Có thành tích xuất sắc tiêu biểu, được</a:t>
          </a:r>
          <a:r>
            <a:rPr lang="en-US" sz="1800" dirty="0">
              <a:latin typeface="Times New Roman" pitchFamily="18" charset="0"/>
              <a:cs typeface="Times New Roman" pitchFamily="18" charset="0"/>
            </a:rPr>
            <a:t> </a:t>
          </a:r>
          <a:r>
            <a:rPr lang="sq-AL" sz="1800" dirty="0">
              <a:latin typeface="Times New Roman" pitchFamily="18" charset="0"/>
              <a:cs typeface="Times New Roman" pitchFamily="18" charset="0"/>
            </a:rPr>
            <a:t>bình xét trong phong trào thi đua</a:t>
          </a:r>
          <a:r>
            <a:rPr lang="en-US" sz="1800" dirty="0">
              <a:latin typeface="Times New Roman" pitchFamily="18" charset="0"/>
              <a:cs typeface="Times New Roman" pitchFamily="18" charset="0"/>
            </a:rPr>
            <a:t> do </a:t>
          </a:r>
          <a:r>
            <a:rPr lang="en-US" sz="1800" dirty="0" err="1">
              <a:latin typeface="Times New Roman" pitchFamily="18" charset="0"/>
              <a:cs typeface="Times New Roman" pitchFamily="18" charset="0"/>
            </a:rPr>
            <a:t>TTg</a:t>
          </a:r>
          <a:r>
            <a:rPr lang="en-US" sz="1800" dirty="0">
              <a:latin typeface="Times New Roman" pitchFamily="18" charset="0"/>
              <a:cs typeface="Times New Roman" pitchFamily="18" charset="0"/>
            </a:rPr>
            <a:t>, CTN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ban, </a:t>
          </a:r>
          <a:r>
            <a:rPr lang="en-US" sz="1800" dirty="0" err="1">
              <a:latin typeface="Times New Roman" pitchFamily="18" charset="0"/>
              <a:cs typeface="Times New Roman" pitchFamily="18" charset="0"/>
            </a:rPr>
            <a:t>ngành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tỉnh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chức</a:t>
          </a:r>
          <a:r>
            <a:rPr lang="en-US" sz="1800" dirty="0">
              <a:latin typeface="Times New Roman" pitchFamily="18" charset="0"/>
              <a:cs typeface="Times New Roman" pitchFamily="18" charset="0"/>
            </a:rPr>
            <a:t> (3 </a:t>
          </a:r>
          <a:r>
            <a:rPr lang="en-US" sz="1800" dirty="0" err="1">
              <a:latin typeface="Times New Roman" pitchFamily="18" charset="0"/>
              <a:cs typeface="Times New Roman" pitchFamily="18" charset="0"/>
            </a:rPr>
            <a:t>năm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lên</a:t>
          </a:r>
          <a:r>
            <a:rPr lang="en-US" sz="1800" dirty="0">
              <a:latin typeface="Times New Roman" pitchFamily="18" charset="0"/>
              <a:cs typeface="Times New Roman" pitchFamily="18" charset="0"/>
            </a:rPr>
            <a:t>)</a:t>
          </a:r>
        </a:p>
      </dgm:t>
    </dgm:pt>
    <dgm:pt modelId="{A7D21D4E-85C6-48A7-BE4B-82FEAE788600}" type="parTrans" cxnId="{1916502B-9018-4880-B9CA-67683861E2D3}">
      <dgm:prSet/>
      <dgm:spPr/>
      <dgm:t>
        <a:bodyPr/>
        <a:lstStyle/>
        <a:p>
          <a:endParaRPr lang="en-US"/>
        </a:p>
      </dgm:t>
    </dgm:pt>
    <dgm:pt modelId="{8DFB988C-97B7-45D0-A781-DB30E60EBB38}" type="sibTrans" cxnId="{1916502B-9018-4880-B9CA-67683861E2D3}">
      <dgm:prSet/>
      <dgm:spPr/>
      <dgm:t>
        <a:bodyPr/>
        <a:lstStyle/>
        <a:p>
          <a:endParaRPr lang="en-US"/>
        </a:p>
      </dgm:t>
    </dgm:pt>
    <dgm:pt modelId="{608D2F79-F57D-481C-BF86-BA9E8169AFF4}">
      <dgm:prSet phldrT="[Text]" custT="1"/>
      <dgm:spPr>
        <a:solidFill>
          <a:srgbClr val="FFFF00"/>
        </a:solidFill>
      </dgm:spPr>
      <dgm:t>
        <a:bodyPr/>
        <a:lstStyle/>
        <a:p>
          <a:r>
            <a:rPr lang="en-US" sz="1800" b="1" dirty="0">
              <a:latin typeface="Times New Roman" pitchFamily="18" charset="0"/>
              <a:cs typeface="Times New Roman" pitchFamily="18" charset="0"/>
            </a:rPr>
            <a:t>2</a:t>
          </a:r>
        </a:p>
      </dgm:t>
    </dgm:pt>
    <dgm:pt modelId="{EA2E5C51-3354-468E-AF8C-E48DD200194A}" type="parTrans" cxnId="{CB5A767B-FCD1-4836-AEB0-8D39D89A5C0F}">
      <dgm:prSet/>
      <dgm:spPr/>
      <dgm:t>
        <a:bodyPr/>
        <a:lstStyle/>
        <a:p>
          <a:endParaRPr lang="en-US"/>
        </a:p>
      </dgm:t>
    </dgm:pt>
    <dgm:pt modelId="{32FF0C77-CE3E-497C-9A91-27DDC563FC63}" type="sibTrans" cxnId="{CB5A767B-FCD1-4836-AEB0-8D39D89A5C0F}">
      <dgm:prSet/>
      <dgm:spPr/>
      <dgm:t>
        <a:bodyPr/>
        <a:lstStyle/>
        <a:p>
          <a:endParaRPr lang="en-US"/>
        </a:p>
      </dgm:t>
    </dgm:pt>
    <dgm:pt modelId="{7B5D25A3-82BB-4680-AD94-00942F408063}">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vi-VN"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góp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triển</a:t>
          </a:r>
          <a:r>
            <a:rPr lang="en-US" sz="1800" dirty="0">
              <a:latin typeface="Times New Roman" pitchFamily="18" charset="0"/>
              <a:cs typeface="Times New Roman" pitchFamily="18" charset="0"/>
            </a:rPr>
            <a:t> KTXH,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dảm</a:t>
          </a:r>
          <a:r>
            <a:rPr lang="en-US" sz="1800" dirty="0">
              <a:latin typeface="Times New Roman" pitchFamily="18" charset="0"/>
              <a:cs typeface="Times New Roman" pitchFamily="18" charset="0"/>
            </a:rPr>
            <a:t> an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hội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đạo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KHKT</a:t>
          </a:r>
        </a:p>
      </dgm:t>
    </dgm:pt>
    <dgm:pt modelId="{6BA85635-B456-4DEF-8561-7E0BF98AA63F}" type="parTrans" cxnId="{E535B024-71F4-4542-B3FA-D6619C930F1F}">
      <dgm:prSet/>
      <dgm:spPr/>
      <dgm:t>
        <a:bodyPr/>
        <a:lstStyle/>
        <a:p>
          <a:endParaRPr lang="en-US"/>
        </a:p>
      </dgm:t>
    </dgm:pt>
    <dgm:pt modelId="{D218927F-CB01-45F2-B04D-3ED040C6A5F1}" type="sibTrans" cxnId="{E535B024-71F4-4542-B3FA-D6619C930F1F}">
      <dgm:prSet/>
      <dgm:spPr/>
      <dgm:t>
        <a:bodyPr/>
        <a:lstStyle/>
        <a:p>
          <a:endParaRPr lang="en-US"/>
        </a:p>
      </dgm:t>
    </dgm:pt>
    <dgm:pt modelId="{4E0604CB-723C-4E6C-AFFF-2FDC319C7D95}">
      <dgm:prSet phldrT="[Text]" custT="1"/>
      <dgm:spPr>
        <a:solidFill>
          <a:srgbClr val="FF00FF"/>
        </a:solidFill>
      </dgm:spPr>
      <dgm:t>
        <a:bodyPr/>
        <a:lstStyle/>
        <a:p>
          <a:r>
            <a:rPr lang="en-US" sz="1800" b="1" dirty="0">
              <a:latin typeface="Times New Roman" pitchFamily="18" charset="0"/>
              <a:cs typeface="Times New Roman" pitchFamily="18" charset="0"/>
            </a:rPr>
            <a:t>3</a:t>
          </a:r>
        </a:p>
      </dgm:t>
    </dgm:pt>
    <dgm:pt modelId="{37C2A5B4-50D3-43C2-B108-2C36D6392AAB}" type="parTrans" cxnId="{62BF5142-A9E3-4150-82A5-10E11BFD8892}">
      <dgm:prSet/>
      <dgm:spPr/>
      <dgm:t>
        <a:bodyPr/>
        <a:lstStyle/>
        <a:p>
          <a:endParaRPr lang="en-US"/>
        </a:p>
      </dgm:t>
    </dgm:pt>
    <dgm:pt modelId="{EB4B254C-76E8-42E1-A3DD-B2A71D11D0BA}" type="sibTrans" cxnId="{62BF5142-A9E3-4150-82A5-10E11BFD8892}">
      <dgm:prSet/>
      <dgm:spPr/>
      <dgm:t>
        <a:bodyPr/>
        <a:lstStyle/>
        <a:p>
          <a:endParaRPr lang="en-US"/>
        </a:p>
      </dgm:t>
    </dgm:pt>
    <dgm:pt modelId="{DCE53A45-10B8-4BC6-BF0C-CDE8C3688D09}">
      <dgm:prSet phldrT="[Text]" custT="1"/>
      <dgm:spPr/>
      <dgm:t>
        <a:bodyPr/>
        <a:lstStyle/>
        <a:p>
          <a:pPr algn="just"/>
          <a:r>
            <a:rPr lang="en-US" sz="1800" dirty="0" err="1">
              <a:latin typeface="Times New Roman" pitchFamily="18" charset="0"/>
              <a:cs typeface="Times New Roman" pitchFamily="18" charset="0"/>
            </a:rPr>
            <a:t>Lập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phạm</a:t>
          </a:r>
          <a:r>
            <a:rPr lang="en-US" sz="1800" dirty="0">
              <a:latin typeface="Times New Roman" pitchFamily="18" charset="0"/>
              <a:cs typeface="Times New Roman" pitchFamily="18" charset="0"/>
            </a:rPr>
            <a:t> vi </a:t>
          </a:r>
          <a:r>
            <a:rPr lang="en-US" sz="1800" dirty="0" err="1">
              <a:latin typeface="Times New Roman" pitchFamily="18" charset="0"/>
              <a:cs typeface="Times New Roman" pitchFamily="18" charset="0"/>
            </a:rPr>
            <a:t>ảnh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ban, </a:t>
          </a:r>
          <a:r>
            <a:rPr lang="en-US" sz="1800" dirty="0" err="1">
              <a:latin typeface="Times New Roman" pitchFamily="18" charset="0"/>
              <a:cs typeface="Times New Roman" pitchFamily="18" charset="0"/>
            </a:rPr>
            <a:t>ngành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tỉnh</a:t>
          </a:r>
          <a:endParaRPr lang="en-US" sz="1800" dirty="0">
            <a:latin typeface="Times New Roman" pitchFamily="18" charset="0"/>
            <a:cs typeface="Times New Roman" pitchFamily="18" charset="0"/>
          </a:endParaRPr>
        </a:p>
      </dgm:t>
    </dgm:pt>
    <dgm:pt modelId="{A698E68C-2FED-4F30-8A7D-1156399973C8}" type="parTrans" cxnId="{56F176C5-A8FF-41F3-B66F-9DC975DBB62C}">
      <dgm:prSet/>
      <dgm:spPr/>
      <dgm:t>
        <a:bodyPr/>
        <a:lstStyle/>
        <a:p>
          <a:endParaRPr lang="en-US"/>
        </a:p>
      </dgm:t>
    </dgm:pt>
    <dgm:pt modelId="{5E5D0D97-6D67-41A0-A22F-9C96436F8BE3}" type="sibTrans" cxnId="{56F176C5-A8FF-41F3-B66F-9DC975DBB62C}">
      <dgm:prSet/>
      <dgm:spPr/>
      <dgm:t>
        <a:bodyPr/>
        <a:lstStyle/>
        <a:p>
          <a:endParaRPr lang="en-US"/>
        </a:p>
      </dgm:t>
    </dgm:pt>
    <dgm:pt modelId="{6A3D1D37-8591-4CEA-B591-6C9C4635501F}" type="pres">
      <dgm:prSet presAssocID="{EA775515-420E-463A-9EE3-C3B775A73C34}" presName="composite" presStyleCnt="0">
        <dgm:presLayoutVars>
          <dgm:chMax val="5"/>
          <dgm:dir/>
          <dgm:animLvl val="ctr"/>
          <dgm:resizeHandles val="exact"/>
        </dgm:presLayoutVars>
      </dgm:prSet>
      <dgm:spPr/>
    </dgm:pt>
    <dgm:pt modelId="{C8608559-4737-451B-9430-4B528E31D1D8}" type="pres">
      <dgm:prSet presAssocID="{EA775515-420E-463A-9EE3-C3B775A73C34}" presName="cycle" presStyleCnt="0"/>
      <dgm:spPr/>
    </dgm:pt>
    <dgm:pt modelId="{020B6946-88DA-4D5C-A98B-FB184BB415BB}" type="pres">
      <dgm:prSet presAssocID="{EA775515-420E-463A-9EE3-C3B775A73C34}" presName="centerShape" presStyleCnt="0"/>
      <dgm:spPr/>
    </dgm:pt>
    <dgm:pt modelId="{1B0AE926-186F-4DA1-9195-77AA8027D30E}" type="pres">
      <dgm:prSet presAssocID="{EA775515-420E-463A-9EE3-C3B775A73C34}" presName="connSite" presStyleLbl="node1" presStyleIdx="0" presStyleCnt="4"/>
      <dgm:spPr/>
    </dgm:pt>
    <dgm:pt modelId="{154D43A4-AB52-4F64-9E52-06982AE202CC}" type="pres">
      <dgm:prSet presAssocID="{EA775515-420E-463A-9EE3-C3B775A73C34}" presName="visible" presStyleLbl="node1" presStyleIdx="0" presStyleCnt="4"/>
      <dgm:spPr/>
    </dgm:pt>
    <dgm:pt modelId="{ECBD9FA4-6414-453C-92E9-F59EF74CFCC0}" type="pres">
      <dgm:prSet presAssocID="{FA576E8E-0043-4244-BD12-24957FF31FC2}" presName="Name25" presStyleLbl="parChTrans1D1" presStyleIdx="0" presStyleCnt="3"/>
      <dgm:spPr/>
    </dgm:pt>
    <dgm:pt modelId="{515C6FD8-D38B-406F-9EAD-6BEFAE28DDAA}" type="pres">
      <dgm:prSet presAssocID="{5AAA7023-DB2E-4A5C-85EE-901A751E699D}" presName="node" presStyleCnt="0"/>
      <dgm:spPr/>
    </dgm:pt>
    <dgm:pt modelId="{4ED381A4-998C-4AB2-BD28-5B1956C5680D}" type="pres">
      <dgm:prSet presAssocID="{5AAA7023-DB2E-4A5C-85EE-901A751E699D}" presName="parentNode" presStyleLbl="node1" presStyleIdx="1" presStyleCnt="4" custLinFactNeighborX="116" custLinFactNeighborY="-1757">
        <dgm:presLayoutVars>
          <dgm:chMax val="1"/>
          <dgm:bulletEnabled val="1"/>
        </dgm:presLayoutVars>
      </dgm:prSet>
      <dgm:spPr/>
    </dgm:pt>
    <dgm:pt modelId="{D5AB0137-955D-4261-8815-8109F3574B0F}" type="pres">
      <dgm:prSet presAssocID="{5AAA7023-DB2E-4A5C-85EE-901A751E699D}" presName="childNode" presStyleLbl="revTx" presStyleIdx="0" presStyleCnt="3">
        <dgm:presLayoutVars>
          <dgm:bulletEnabled val="1"/>
        </dgm:presLayoutVars>
      </dgm:prSet>
      <dgm:spPr/>
    </dgm:pt>
    <dgm:pt modelId="{12A23EEC-F6DD-40AD-912E-8FDE3EBF58EF}" type="pres">
      <dgm:prSet presAssocID="{EA2E5C51-3354-468E-AF8C-E48DD200194A}" presName="Name25" presStyleLbl="parChTrans1D1" presStyleIdx="1" presStyleCnt="3"/>
      <dgm:spPr/>
    </dgm:pt>
    <dgm:pt modelId="{A3D0C115-9A75-466A-9C99-82DCC2264BC0}" type="pres">
      <dgm:prSet presAssocID="{608D2F79-F57D-481C-BF86-BA9E8169AFF4}" presName="node" presStyleCnt="0"/>
      <dgm:spPr/>
    </dgm:pt>
    <dgm:pt modelId="{3D217F3D-C586-4470-8E63-45ACF51D7FB8}" type="pres">
      <dgm:prSet presAssocID="{608D2F79-F57D-481C-BF86-BA9E8169AFF4}" presName="parentNode" presStyleLbl="node1" presStyleIdx="2" presStyleCnt="4" custScaleX="110543" custScaleY="89418" custLinFactNeighborX="24778" custLinFactNeighborY="16728">
        <dgm:presLayoutVars>
          <dgm:chMax val="1"/>
          <dgm:bulletEnabled val="1"/>
        </dgm:presLayoutVars>
      </dgm:prSet>
      <dgm:spPr/>
    </dgm:pt>
    <dgm:pt modelId="{799A730A-248B-4FA9-AB88-8544097C718F}" type="pres">
      <dgm:prSet presAssocID="{608D2F79-F57D-481C-BF86-BA9E8169AFF4}" presName="childNode" presStyleLbl="revTx" presStyleIdx="1" presStyleCnt="3">
        <dgm:presLayoutVars>
          <dgm:bulletEnabled val="1"/>
        </dgm:presLayoutVars>
      </dgm:prSet>
      <dgm:spPr/>
    </dgm:pt>
    <dgm:pt modelId="{ACA70560-4216-4EC7-858D-0F71E1A9EEFA}" type="pres">
      <dgm:prSet presAssocID="{37C2A5B4-50D3-43C2-B108-2C36D6392AAB}" presName="Name25" presStyleLbl="parChTrans1D1" presStyleIdx="2" presStyleCnt="3"/>
      <dgm:spPr/>
    </dgm:pt>
    <dgm:pt modelId="{F207DCC0-0408-4A84-BA15-53FD2981F8BE}" type="pres">
      <dgm:prSet presAssocID="{4E0604CB-723C-4E6C-AFFF-2FDC319C7D95}" presName="node" presStyleCnt="0"/>
      <dgm:spPr/>
    </dgm:pt>
    <dgm:pt modelId="{DA6E665B-A8EE-417A-AD70-2312A0E3B418}" type="pres">
      <dgm:prSet presAssocID="{4E0604CB-723C-4E6C-AFFF-2FDC319C7D95}" presName="parentNode" presStyleLbl="node1" presStyleIdx="3" presStyleCnt="4" custLinFactNeighborX="-1378" custLinFactNeighborY="2320">
        <dgm:presLayoutVars>
          <dgm:chMax val="1"/>
          <dgm:bulletEnabled val="1"/>
        </dgm:presLayoutVars>
      </dgm:prSet>
      <dgm:spPr/>
    </dgm:pt>
    <dgm:pt modelId="{68EE45F6-9012-411E-A346-3E405E2585C1}" type="pres">
      <dgm:prSet presAssocID="{4E0604CB-723C-4E6C-AFFF-2FDC319C7D95}" presName="childNode" presStyleLbl="revTx" presStyleIdx="2" presStyleCnt="3">
        <dgm:presLayoutVars>
          <dgm:bulletEnabled val="1"/>
        </dgm:presLayoutVars>
      </dgm:prSet>
      <dgm:spPr/>
    </dgm:pt>
  </dgm:ptLst>
  <dgm:cxnLst>
    <dgm:cxn modelId="{47A2191E-C1D9-468C-B82D-EEECCDDFD6C4}" type="presOf" srcId="{4E0604CB-723C-4E6C-AFFF-2FDC319C7D95}" destId="{DA6E665B-A8EE-417A-AD70-2312A0E3B418}" srcOrd="0" destOrd="0" presId="urn:microsoft.com/office/officeart/2005/8/layout/radial2"/>
    <dgm:cxn modelId="{E535B024-71F4-4542-B3FA-D6619C930F1F}" srcId="{608D2F79-F57D-481C-BF86-BA9E8169AFF4}" destId="{7B5D25A3-82BB-4680-AD94-00942F408063}" srcOrd="0" destOrd="0" parTransId="{6BA85635-B456-4DEF-8561-7E0BF98AA63F}" sibTransId="{D218927F-CB01-45F2-B04D-3ED040C6A5F1}"/>
    <dgm:cxn modelId="{40F8D528-730F-40E6-A418-018C04801B78}" type="presOf" srcId="{37C2A5B4-50D3-43C2-B108-2C36D6392AAB}" destId="{ACA70560-4216-4EC7-858D-0F71E1A9EEFA}" srcOrd="0" destOrd="0" presId="urn:microsoft.com/office/officeart/2005/8/layout/radial2"/>
    <dgm:cxn modelId="{1916502B-9018-4880-B9CA-67683861E2D3}" srcId="{5AAA7023-DB2E-4A5C-85EE-901A751E699D}" destId="{0D9CCDE9-993D-41CC-B5D9-332411BF20A9}" srcOrd="0" destOrd="0" parTransId="{A7D21D4E-85C6-48A7-BE4B-82FEAE788600}" sibTransId="{8DFB988C-97B7-45D0-A781-DB30E60EBB38}"/>
    <dgm:cxn modelId="{3A913734-E582-4555-AA39-E8DCD8974E7F}" type="presOf" srcId="{DCE53A45-10B8-4BC6-BF0C-CDE8C3688D09}" destId="{68EE45F6-9012-411E-A346-3E405E2585C1}" srcOrd="0" destOrd="0" presId="urn:microsoft.com/office/officeart/2005/8/layout/radial2"/>
    <dgm:cxn modelId="{B747AC35-A5CE-4FF0-97DC-3F70917D9DD0}" type="presOf" srcId="{EA775515-420E-463A-9EE3-C3B775A73C34}" destId="{6A3D1D37-8591-4CEA-B591-6C9C4635501F}" srcOrd="0" destOrd="0" presId="urn:microsoft.com/office/officeart/2005/8/layout/radial2"/>
    <dgm:cxn modelId="{62BF5142-A9E3-4150-82A5-10E11BFD8892}" srcId="{EA775515-420E-463A-9EE3-C3B775A73C34}" destId="{4E0604CB-723C-4E6C-AFFF-2FDC319C7D95}" srcOrd="2" destOrd="0" parTransId="{37C2A5B4-50D3-43C2-B108-2C36D6392AAB}" sibTransId="{EB4B254C-76E8-42E1-A3DD-B2A71D11D0BA}"/>
    <dgm:cxn modelId="{33FB004C-34E0-4D84-81D0-6CD34E70958E}" type="presOf" srcId="{FA576E8E-0043-4244-BD12-24957FF31FC2}" destId="{ECBD9FA4-6414-453C-92E9-F59EF74CFCC0}" srcOrd="0" destOrd="0" presId="urn:microsoft.com/office/officeart/2005/8/layout/radial2"/>
    <dgm:cxn modelId="{9A30C752-5839-42CD-AEE5-0EAC1EA8425C}" srcId="{EA775515-420E-463A-9EE3-C3B775A73C34}" destId="{5AAA7023-DB2E-4A5C-85EE-901A751E699D}" srcOrd="0" destOrd="0" parTransId="{FA576E8E-0043-4244-BD12-24957FF31FC2}" sibTransId="{B6B2C71C-68AD-49C2-AA28-0F448ED5D61A}"/>
    <dgm:cxn modelId="{8F809357-2802-47F3-93C3-C52330B7E102}" type="presOf" srcId="{608D2F79-F57D-481C-BF86-BA9E8169AFF4}" destId="{3D217F3D-C586-4470-8E63-45ACF51D7FB8}" srcOrd="0" destOrd="0" presId="urn:microsoft.com/office/officeart/2005/8/layout/radial2"/>
    <dgm:cxn modelId="{CB5A767B-FCD1-4836-AEB0-8D39D89A5C0F}" srcId="{EA775515-420E-463A-9EE3-C3B775A73C34}" destId="{608D2F79-F57D-481C-BF86-BA9E8169AFF4}" srcOrd="1" destOrd="0" parTransId="{EA2E5C51-3354-468E-AF8C-E48DD200194A}" sibTransId="{32FF0C77-CE3E-497C-9A91-27DDC563FC63}"/>
    <dgm:cxn modelId="{D24A0589-57F0-4DB2-8C3A-F76A9B2010EA}" type="presOf" srcId="{EA2E5C51-3354-468E-AF8C-E48DD200194A}" destId="{12A23EEC-F6DD-40AD-912E-8FDE3EBF58EF}" srcOrd="0" destOrd="0" presId="urn:microsoft.com/office/officeart/2005/8/layout/radial2"/>
    <dgm:cxn modelId="{EA92AE89-3942-48A0-AB8F-529CBA52A9ED}" type="presOf" srcId="{5AAA7023-DB2E-4A5C-85EE-901A751E699D}" destId="{4ED381A4-998C-4AB2-BD28-5B1956C5680D}" srcOrd="0" destOrd="0" presId="urn:microsoft.com/office/officeart/2005/8/layout/radial2"/>
    <dgm:cxn modelId="{117591B9-CB3D-45FD-B55E-E8B35AE227D4}" type="presOf" srcId="{7B5D25A3-82BB-4680-AD94-00942F408063}" destId="{799A730A-248B-4FA9-AB88-8544097C718F}" srcOrd="0" destOrd="0" presId="urn:microsoft.com/office/officeart/2005/8/layout/radial2"/>
    <dgm:cxn modelId="{56F176C5-A8FF-41F3-B66F-9DC975DBB62C}" srcId="{4E0604CB-723C-4E6C-AFFF-2FDC319C7D95}" destId="{DCE53A45-10B8-4BC6-BF0C-CDE8C3688D09}" srcOrd="0" destOrd="0" parTransId="{A698E68C-2FED-4F30-8A7D-1156399973C8}" sibTransId="{5E5D0D97-6D67-41A0-A22F-9C96436F8BE3}"/>
    <dgm:cxn modelId="{01174AF2-A88A-46CE-AEB3-188EB598E05E}" type="presOf" srcId="{0D9CCDE9-993D-41CC-B5D9-332411BF20A9}" destId="{D5AB0137-955D-4261-8815-8109F3574B0F}" srcOrd="0" destOrd="0" presId="urn:microsoft.com/office/officeart/2005/8/layout/radial2"/>
    <dgm:cxn modelId="{500FEF9D-C0B8-4827-AB64-A8C08A0F0D97}" type="presParOf" srcId="{6A3D1D37-8591-4CEA-B591-6C9C4635501F}" destId="{C8608559-4737-451B-9430-4B528E31D1D8}" srcOrd="0" destOrd="0" presId="urn:microsoft.com/office/officeart/2005/8/layout/radial2"/>
    <dgm:cxn modelId="{26441243-2BC2-41B2-A83A-DE4DFF809EB6}" type="presParOf" srcId="{C8608559-4737-451B-9430-4B528E31D1D8}" destId="{020B6946-88DA-4D5C-A98B-FB184BB415BB}" srcOrd="0" destOrd="0" presId="urn:microsoft.com/office/officeart/2005/8/layout/radial2"/>
    <dgm:cxn modelId="{AEC05A3E-487D-45BA-961A-5AFD25E262DC}" type="presParOf" srcId="{020B6946-88DA-4D5C-A98B-FB184BB415BB}" destId="{1B0AE926-186F-4DA1-9195-77AA8027D30E}" srcOrd="0" destOrd="0" presId="urn:microsoft.com/office/officeart/2005/8/layout/radial2"/>
    <dgm:cxn modelId="{C3D38A1D-1575-4289-B0BB-884EDB840766}" type="presParOf" srcId="{020B6946-88DA-4D5C-A98B-FB184BB415BB}" destId="{154D43A4-AB52-4F64-9E52-06982AE202CC}" srcOrd="1" destOrd="0" presId="urn:microsoft.com/office/officeart/2005/8/layout/radial2"/>
    <dgm:cxn modelId="{402509FF-EA8C-421D-A235-63F87CDA1693}" type="presParOf" srcId="{C8608559-4737-451B-9430-4B528E31D1D8}" destId="{ECBD9FA4-6414-453C-92E9-F59EF74CFCC0}" srcOrd="1" destOrd="0" presId="urn:microsoft.com/office/officeart/2005/8/layout/radial2"/>
    <dgm:cxn modelId="{64F18DD5-FB90-4347-A96A-1AD030C07C34}" type="presParOf" srcId="{C8608559-4737-451B-9430-4B528E31D1D8}" destId="{515C6FD8-D38B-406F-9EAD-6BEFAE28DDAA}" srcOrd="2" destOrd="0" presId="urn:microsoft.com/office/officeart/2005/8/layout/radial2"/>
    <dgm:cxn modelId="{163CA076-FE6A-4DE6-8A54-7214810349ED}" type="presParOf" srcId="{515C6FD8-D38B-406F-9EAD-6BEFAE28DDAA}" destId="{4ED381A4-998C-4AB2-BD28-5B1956C5680D}" srcOrd="0" destOrd="0" presId="urn:microsoft.com/office/officeart/2005/8/layout/radial2"/>
    <dgm:cxn modelId="{0D9DD0C0-5A24-48C7-A5C0-7CCDBB27B726}" type="presParOf" srcId="{515C6FD8-D38B-406F-9EAD-6BEFAE28DDAA}" destId="{D5AB0137-955D-4261-8815-8109F3574B0F}" srcOrd="1" destOrd="0" presId="urn:microsoft.com/office/officeart/2005/8/layout/radial2"/>
    <dgm:cxn modelId="{06C03E93-E9D5-4DBA-84BE-4AFEEF2F58AE}" type="presParOf" srcId="{C8608559-4737-451B-9430-4B528E31D1D8}" destId="{12A23EEC-F6DD-40AD-912E-8FDE3EBF58EF}" srcOrd="3" destOrd="0" presId="urn:microsoft.com/office/officeart/2005/8/layout/radial2"/>
    <dgm:cxn modelId="{1E164CE5-D8CA-416D-A805-091E2E9E6ADD}" type="presParOf" srcId="{C8608559-4737-451B-9430-4B528E31D1D8}" destId="{A3D0C115-9A75-466A-9C99-82DCC2264BC0}" srcOrd="4" destOrd="0" presId="urn:microsoft.com/office/officeart/2005/8/layout/radial2"/>
    <dgm:cxn modelId="{587D7041-A508-436E-A6B4-2454E532E85E}" type="presParOf" srcId="{A3D0C115-9A75-466A-9C99-82DCC2264BC0}" destId="{3D217F3D-C586-4470-8E63-45ACF51D7FB8}" srcOrd="0" destOrd="0" presId="urn:microsoft.com/office/officeart/2005/8/layout/radial2"/>
    <dgm:cxn modelId="{4192F7F8-81B2-46D7-8EAB-C3D7A55295FE}" type="presParOf" srcId="{A3D0C115-9A75-466A-9C99-82DCC2264BC0}" destId="{799A730A-248B-4FA9-AB88-8544097C718F}" srcOrd="1" destOrd="0" presId="urn:microsoft.com/office/officeart/2005/8/layout/radial2"/>
    <dgm:cxn modelId="{65CF243C-847B-4375-8C38-CDFC4BAEA94C}" type="presParOf" srcId="{C8608559-4737-451B-9430-4B528E31D1D8}" destId="{ACA70560-4216-4EC7-858D-0F71E1A9EEFA}" srcOrd="5" destOrd="0" presId="urn:microsoft.com/office/officeart/2005/8/layout/radial2"/>
    <dgm:cxn modelId="{1FF47167-63A3-4AD4-9B17-8B98EA29C84B}" type="presParOf" srcId="{C8608559-4737-451B-9430-4B528E31D1D8}" destId="{F207DCC0-0408-4A84-BA15-53FD2981F8BE}" srcOrd="6" destOrd="0" presId="urn:microsoft.com/office/officeart/2005/8/layout/radial2"/>
    <dgm:cxn modelId="{265183C8-EC75-4E9F-B5F3-23C97CC7C4A2}" type="presParOf" srcId="{F207DCC0-0408-4A84-BA15-53FD2981F8BE}" destId="{DA6E665B-A8EE-417A-AD70-2312A0E3B418}" srcOrd="0" destOrd="0" presId="urn:microsoft.com/office/officeart/2005/8/layout/radial2"/>
    <dgm:cxn modelId="{83EAD578-2871-46B0-8601-BF4A2952570E}" type="presParOf" srcId="{F207DCC0-0408-4A84-BA15-53FD2981F8BE}" destId="{68EE45F6-9012-411E-A346-3E405E2585C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0A9893-ACD0-4755-8BB7-16642D2CA62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81D0CD9-5F60-4DC4-834F-52092FEC9963}">
      <dgm:prSet phldrT="[Text]" custT="1"/>
      <dgm:spPr>
        <a:solidFill>
          <a:schemeClr val="accent1">
            <a:lumMod val="60000"/>
            <a:lumOff val="40000"/>
          </a:schemeClr>
        </a:solidFill>
      </dgm:spPr>
      <dgm:t>
        <a:bodyPr/>
        <a:lstStyle/>
        <a:p>
          <a:r>
            <a:rPr lang="en-US" sz="2200" b="1" dirty="0">
              <a:solidFill>
                <a:schemeClr val="tx1"/>
              </a:solidFill>
              <a:latin typeface="Times New Roman" pitchFamily="18" charset="0"/>
              <a:cs typeface="Times New Roman" pitchFamily="18" charset="0"/>
            </a:rPr>
            <a:t>3. THẨM QUYỀN LẤY Ý KIẾN  KHEN THƯỞNG CẤP NN</a:t>
          </a:r>
        </a:p>
      </dgm:t>
    </dgm:pt>
    <dgm:pt modelId="{9285C7BB-3DFA-453E-B8F7-9049B18184ED}" type="parTrans" cxnId="{65EE5023-EB00-463F-A462-DDEE5B22A3BB}">
      <dgm:prSet/>
      <dgm:spPr/>
      <dgm:t>
        <a:bodyPr/>
        <a:lstStyle/>
        <a:p>
          <a:endParaRPr lang="en-US"/>
        </a:p>
      </dgm:t>
    </dgm:pt>
    <dgm:pt modelId="{D0B60E89-8AAA-47C5-A89C-A1DC4DC37A32}" type="sibTrans" cxnId="{65EE5023-EB00-463F-A462-DDEE5B22A3BB}">
      <dgm:prSet/>
      <dgm:spPr/>
      <dgm:t>
        <a:bodyPr/>
        <a:lstStyle/>
        <a:p>
          <a:endParaRPr lang="en-US"/>
        </a:p>
      </dgm:t>
    </dgm:pt>
    <dgm:pt modelId="{F19F9728-32A7-4A8E-9E7E-0F99053FEE57}">
      <dgm:prSet phldrT="[Text]" custT="1"/>
      <dgm:spPr>
        <a:solidFill>
          <a:schemeClr val="accent1">
            <a:lumMod val="60000"/>
            <a:lumOff val="40000"/>
          </a:schemeClr>
        </a:solidFill>
      </dgm:spPr>
      <dgm:t>
        <a:bodyPr/>
        <a:lstStyle/>
        <a:p>
          <a:pPr algn="ctr"/>
          <a:endParaRPr lang="en-US" sz="3200" u="none" dirty="0">
            <a:solidFill>
              <a:schemeClr val="tx1"/>
            </a:solidFill>
            <a:latin typeface="Times New Roman" pitchFamily="18" charset="0"/>
            <a:cs typeface="Times New Roman" pitchFamily="18" charset="0"/>
          </a:endParaRPr>
        </a:p>
        <a:p>
          <a:pPr algn="just"/>
          <a:r>
            <a:rPr lang="en-US" sz="2800" u="none" dirty="0" err="1">
              <a:solidFill>
                <a:schemeClr val="tx1"/>
              </a:solidFill>
              <a:latin typeface="Times New Roman" pitchFamily="18" charset="0"/>
              <a:cs typeface="Times New Roman" pitchFamily="18" charset="0"/>
            </a:rPr>
            <a:t>Bộ</a:t>
          </a:r>
          <a:r>
            <a:rPr lang="en-US" sz="2800" u="none" dirty="0">
              <a:solidFill>
                <a:schemeClr val="tx1"/>
              </a:solidFill>
              <a:latin typeface="Times New Roman" pitchFamily="18" charset="0"/>
              <a:cs typeface="Times New Roman" pitchFamily="18" charset="0"/>
            </a:rPr>
            <a:t>, ban, </a:t>
          </a:r>
          <a:r>
            <a:rPr lang="en-US" sz="2800" u="none" dirty="0" err="1">
              <a:solidFill>
                <a:schemeClr val="tx1"/>
              </a:solidFill>
              <a:latin typeface="Times New Roman" pitchFamily="18" charset="0"/>
              <a:cs typeface="Times New Roman" pitchFamily="18" charset="0"/>
            </a:rPr>
            <a:t>ngành</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tỉnh</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thực</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hiện</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lấy</a:t>
          </a:r>
          <a:r>
            <a:rPr lang="en-US" sz="2800" u="none" dirty="0">
              <a:solidFill>
                <a:schemeClr val="tx1"/>
              </a:solidFill>
              <a:latin typeface="Times New Roman" pitchFamily="18" charset="0"/>
              <a:cs typeface="Times New Roman" pitchFamily="18" charset="0"/>
            </a:rPr>
            <a:t> ý </a:t>
          </a:r>
          <a:r>
            <a:rPr lang="en-US" sz="2800" u="none" dirty="0" err="1">
              <a:solidFill>
                <a:schemeClr val="tx1"/>
              </a:solidFill>
              <a:latin typeface="Times New Roman" pitchFamily="18" charset="0"/>
              <a:cs typeface="Times New Roman" pitchFamily="18" charset="0"/>
            </a:rPr>
            <a:t>kiến</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hiệp</a:t>
          </a:r>
          <a:r>
            <a:rPr lang="en-US" sz="2800" u="none" dirty="0">
              <a:solidFill>
                <a:schemeClr val="tx1"/>
              </a:solidFill>
              <a:latin typeface="Times New Roman" pitchFamily="18" charset="0"/>
              <a:cs typeface="Times New Roman" pitchFamily="18" charset="0"/>
            </a:rPr>
            <a:t> y (</a:t>
          </a:r>
          <a:r>
            <a:rPr lang="en-US" sz="2800" i="1" u="none" dirty="0" err="1">
              <a:solidFill>
                <a:schemeClr val="tx1"/>
              </a:solidFill>
              <a:latin typeface="Times New Roman" pitchFamily="18" charset="0"/>
              <a:cs typeface="Times New Roman" pitchFamily="18" charset="0"/>
            </a:rPr>
            <a:t>bộ</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ngành</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quản</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lý</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lĩnh</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vực</a:t>
          </a:r>
          <a:r>
            <a:rPr lang="en-US" sz="2800" i="1" u="none" dirty="0">
              <a:solidFill>
                <a:schemeClr val="tx1"/>
              </a:solidFill>
              <a:latin typeface="Times New Roman" pitchFamily="18" charset="0"/>
              <a:cs typeface="Times New Roman" pitchFamily="18" charset="0"/>
            </a:rPr>
            <a:t>; UBND </a:t>
          </a:r>
          <a:r>
            <a:rPr lang="en-US" sz="2800" i="1" u="none" dirty="0" err="1">
              <a:solidFill>
                <a:schemeClr val="tx1"/>
              </a:solidFill>
              <a:latin typeface="Times New Roman" pitchFamily="18" charset="0"/>
              <a:cs typeface="Times New Roman" pitchFamily="18" charset="0"/>
            </a:rPr>
            <a:t>cấp</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tỉnh</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có</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cơ</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quan</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đơn</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vị</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tổ</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chức</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thuộc</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quản</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lý</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của</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bộ</a:t>
          </a:r>
          <a:r>
            <a:rPr lang="en-US" sz="2800" i="1" u="none" dirty="0">
              <a:solidFill>
                <a:schemeClr val="tx1"/>
              </a:solidFill>
              <a:latin typeface="Times New Roman" pitchFamily="18" charset="0"/>
              <a:cs typeface="Times New Roman" pitchFamily="18" charset="0"/>
            </a:rPr>
            <a:t>, ban, </a:t>
          </a:r>
          <a:r>
            <a:rPr lang="en-US" sz="2800" i="1" u="none" dirty="0" err="1">
              <a:solidFill>
                <a:schemeClr val="tx1"/>
              </a:solidFill>
              <a:latin typeface="Times New Roman" pitchFamily="18" charset="0"/>
              <a:cs typeface="Times New Roman" pitchFamily="18" charset="0"/>
            </a:rPr>
            <a:t>ngành</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đoàn</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thể</a:t>
          </a:r>
          <a:r>
            <a:rPr lang="en-US" sz="2800" i="1" u="none" dirty="0">
              <a:solidFill>
                <a:schemeClr val="tx1"/>
              </a:solidFill>
              <a:latin typeface="Times New Roman" pitchFamily="18" charset="0"/>
              <a:cs typeface="Times New Roman" pitchFamily="18" charset="0"/>
            </a:rPr>
            <a:t> TW </a:t>
          </a:r>
          <a:r>
            <a:rPr lang="en-US" sz="2800" i="1" u="none" dirty="0" err="1">
              <a:solidFill>
                <a:schemeClr val="tx1"/>
              </a:solidFill>
              <a:latin typeface="Times New Roman" pitchFamily="18" charset="0"/>
              <a:cs typeface="Times New Roman" pitchFamily="18" charset="0"/>
            </a:rPr>
            <a:t>đóng</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trên</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địa</a:t>
          </a:r>
          <a:r>
            <a:rPr lang="en-US" sz="2800" i="1" u="none" dirty="0">
              <a:solidFill>
                <a:schemeClr val="tx1"/>
              </a:solidFill>
              <a:latin typeface="Times New Roman" pitchFamily="18" charset="0"/>
              <a:cs typeface="Times New Roman" pitchFamily="18" charset="0"/>
            </a:rPr>
            <a:t> </a:t>
          </a:r>
          <a:r>
            <a:rPr lang="en-US" sz="2800" i="1" u="none" dirty="0" err="1">
              <a:solidFill>
                <a:schemeClr val="tx1"/>
              </a:solidFill>
              <a:latin typeface="Times New Roman" pitchFamily="18" charset="0"/>
              <a:cs typeface="Times New Roman" pitchFamily="18" charset="0"/>
            </a:rPr>
            <a:t>bàn</a:t>
          </a:r>
          <a:r>
            <a:rPr lang="en-US" sz="2800" u="none" dirty="0">
              <a:solidFill>
                <a:schemeClr val="tx1"/>
              </a:solidFill>
              <a:latin typeface="Times New Roman" pitchFamily="18" charset="0"/>
              <a:cs typeface="Times New Roman" pitchFamily="18" charset="0"/>
            </a:rPr>
            <a:t>); </a:t>
          </a:r>
          <a:endParaRPr lang="vi-VN" sz="2800" u="none" dirty="0">
            <a:solidFill>
              <a:schemeClr val="tx1"/>
            </a:solidFill>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dgm:t>
    </dgm:pt>
    <dgm:pt modelId="{82C1D644-52E5-4DEF-9E7D-2A00E2EC39E6}" type="parTrans" cxnId="{2C318490-8467-4982-B92A-537F5A920CD5}">
      <dgm:prSet/>
      <dgm:spPr/>
      <dgm:t>
        <a:bodyPr/>
        <a:lstStyle/>
        <a:p>
          <a:endParaRPr lang="en-US"/>
        </a:p>
      </dgm:t>
    </dgm:pt>
    <dgm:pt modelId="{4A11E200-0622-4D6E-AAF5-1F8C659BB92F}" type="sibTrans" cxnId="{2C318490-8467-4982-B92A-537F5A920CD5}">
      <dgm:prSet/>
      <dgm:spPr/>
      <dgm:t>
        <a:bodyPr/>
        <a:lstStyle/>
        <a:p>
          <a:endParaRPr lang="en-US"/>
        </a:p>
      </dgm:t>
    </dgm:pt>
    <dgm:pt modelId="{0B7EB222-875E-415C-880D-26663AD973FD}">
      <dgm:prSet phldrT="[Text]" custT="1"/>
      <dgm:spPr>
        <a:solidFill>
          <a:schemeClr val="accent1">
            <a:lumMod val="60000"/>
            <a:lumOff val="40000"/>
          </a:schemeClr>
        </a:solidFill>
      </dgm:spPr>
      <dgm:t>
        <a:bodyPr/>
        <a:lstStyle/>
        <a:p>
          <a:pPr algn="just"/>
          <a:r>
            <a:rPr lang="en-US" sz="2800" u="none" dirty="0" err="1">
              <a:solidFill>
                <a:schemeClr val="tx1"/>
              </a:solidFill>
              <a:latin typeface="Times New Roman" pitchFamily="18" charset="0"/>
              <a:cs typeface="Times New Roman" pitchFamily="18" charset="0"/>
            </a:rPr>
            <a:t>Bộ</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Nội</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vụ</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thực</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hiện</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việc</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lấy</a:t>
          </a:r>
          <a:r>
            <a:rPr lang="en-US" sz="2800" u="none" dirty="0">
              <a:solidFill>
                <a:schemeClr val="tx1"/>
              </a:solidFill>
              <a:latin typeface="Times New Roman" pitchFamily="18" charset="0"/>
              <a:cs typeface="Times New Roman" pitchFamily="18" charset="0"/>
            </a:rPr>
            <a:t> ý </a:t>
          </a:r>
          <a:r>
            <a:rPr lang="en-US" sz="2800" u="none" dirty="0" err="1">
              <a:solidFill>
                <a:schemeClr val="tx1"/>
              </a:solidFill>
              <a:latin typeface="Times New Roman" pitchFamily="18" charset="0"/>
              <a:cs typeface="Times New Roman" pitchFamily="18" charset="0"/>
            </a:rPr>
            <a:t>kiến</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các</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cơ</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quan</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liên</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quan</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đối</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với</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trường</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hợp</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trình</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khen</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là</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tập</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thể</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cấp</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bộ</a:t>
          </a:r>
          <a:r>
            <a:rPr lang="en-US" sz="2800" u="none" dirty="0">
              <a:solidFill>
                <a:schemeClr val="tx1"/>
              </a:solidFill>
              <a:latin typeface="Times New Roman" pitchFamily="18" charset="0"/>
              <a:cs typeface="Times New Roman" pitchFamily="18" charset="0"/>
            </a:rPr>
            <a:t>, ban, </a:t>
          </a:r>
          <a:r>
            <a:rPr lang="en-US" sz="2800" u="none" dirty="0" err="1">
              <a:solidFill>
                <a:schemeClr val="tx1"/>
              </a:solidFill>
              <a:latin typeface="Times New Roman" pitchFamily="18" charset="0"/>
              <a:cs typeface="Times New Roman" pitchFamily="18" charset="0"/>
            </a:rPr>
            <a:t>ngành</a:t>
          </a:r>
          <a:r>
            <a:rPr lang="en-US" sz="2800" u="none" dirty="0">
              <a:solidFill>
                <a:schemeClr val="tx1"/>
              </a:solidFill>
              <a:latin typeface="Times New Roman" pitchFamily="18" charset="0"/>
              <a:cs typeface="Times New Roman" pitchFamily="18" charset="0"/>
            </a:rPr>
            <a:t>, </a:t>
          </a:r>
          <a:r>
            <a:rPr lang="en-US" sz="2800" u="none" dirty="0" err="1">
              <a:solidFill>
                <a:schemeClr val="tx1"/>
              </a:solidFill>
              <a:latin typeface="Times New Roman" pitchFamily="18" charset="0"/>
              <a:cs typeface="Times New Roman" pitchFamily="18" charset="0"/>
            </a:rPr>
            <a:t>tỉnh</a:t>
          </a:r>
          <a:r>
            <a:rPr lang="en-US" sz="2800" u="none" dirty="0">
              <a:solidFill>
                <a:schemeClr val="tx1"/>
              </a:solidFill>
              <a:latin typeface="Times New Roman" pitchFamily="18" charset="0"/>
              <a:cs typeface="Times New Roman" pitchFamily="18" charset="0"/>
            </a:rPr>
            <a:t> </a:t>
          </a:r>
        </a:p>
      </dgm:t>
    </dgm:pt>
    <dgm:pt modelId="{46E2E28D-6892-465B-9DAD-AF024AB2AFE3}" type="parTrans" cxnId="{67320170-C86D-4C84-9F0B-7414AFAB61B4}">
      <dgm:prSet/>
      <dgm:spPr/>
      <dgm:t>
        <a:bodyPr/>
        <a:lstStyle/>
        <a:p>
          <a:endParaRPr lang="en-US"/>
        </a:p>
      </dgm:t>
    </dgm:pt>
    <dgm:pt modelId="{4F331C78-ECF5-425F-90F1-29E5625C9FD9}" type="sibTrans" cxnId="{67320170-C86D-4C84-9F0B-7414AFAB61B4}">
      <dgm:prSet/>
      <dgm:spPr/>
      <dgm:t>
        <a:bodyPr/>
        <a:lstStyle/>
        <a:p>
          <a:endParaRPr lang="en-US"/>
        </a:p>
      </dgm:t>
    </dgm:pt>
    <dgm:pt modelId="{E66252A0-4330-4DE2-9F75-07E96F3934D2}" type="pres">
      <dgm:prSet presAssocID="{ED0A9893-ACD0-4755-8BB7-16642D2CA621}" presName="diagram" presStyleCnt="0">
        <dgm:presLayoutVars>
          <dgm:chPref val="1"/>
          <dgm:dir/>
          <dgm:animOne val="branch"/>
          <dgm:animLvl val="lvl"/>
          <dgm:resizeHandles val="exact"/>
        </dgm:presLayoutVars>
      </dgm:prSet>
      <dgm:spPr/>
    </dgm:pt>
    <dgm:pt modelId="{70D28E59-672B-4862-8A5F-5928626DB561}" type="pres">
      <dgm:prSet presAssocID="{F81D0CD9-5F60-4DC4-834F-52092FEC9963}" presName="root1" presStyleCnt="0"/>
      <dgm:spPr/>
    </dgm:pt>
    <dgm:pt modelId="{EBD7BD8E-7644-40D5-8B51-74CF1C79C061}" type="pres">
      <dgm:prSet presAssocID="{F81D0CD9-5F60-4DC4-834F-52092FEC9963}" presName="LevelOneTextNode" presStyleLbl="node0" presStyleIdx="0" presStyleCnt="1" custScaleX="72722" custScaleY="344129">
        <dgm:presLayoutVars>
          <dgm:chPref val="3"/>
        </dgm:presLayoutVars>
      </dgm:prSet>
      <dgm:spPr/>
    </dgm:pt>
    <dgm:pt modelId="{59B3BDC5-6FA2-4F48-B75F-911F4CFF59B2}" type="pres">
      <dgm:prSet presAssocID="{F81D0CD9-5F60-4DC4-834F-52092FEC9963}" presName="level2hierChild" presStyleCnt="0"/>
      <dgm:spPr/>
    </dgm:pt>
    <dgm:pt modelId="{F6D2DF45-5CFD-4854-BE3A-FCFEC0E4226F}" type="pres">
      <dgm:prSet presAssocID="{82C1D644-52E5-4DEF-9E7D-2A00E2EC39E6}" presName="conn2-1" presStyleLbl="parChTrans1D2" presStyleIdx="0" presStyleCnt="2"/>
      <dgm:spPr/>
    </dgm:pt>
    <dgm:pt modelId="{85F07EAD-0958-4CF6-9D0F-3F69FC4EFF01}" type="pres">
      <dgm:prSet presAssocID="{82C1D644-52E5-4DEF-9E7D-2A00E2EC39E6}" presName="connTx" presStyleLbl="parChTrans1D2" presStyleIdx="0" presStyleCnt="2"/>
      <dgm:spPr/>
    </dgm:pt>
    <dgm:pt modelId="{EF4D7963-E881-4F66-9986-1EA2DA5912DC}" type="pres">
      <dgm:prSet presAssocID="{F19F9728-32A7-4A8E-9E7E-0F99053FEE57}" presName="root2" presStyleCnt="0"/>
      <dgm:spPr/>
    </dgm:pt>
    <dgm:pt modelId="{88495DCA-6E43-4312-907F-B165A48E204A}" type="pres">
      <dgm:prSet presAssocID="{F19F9728-32A7-4A8E-9E7E-0F99053FEE57}" presName="LevelTwoTextNode" presStyleLbl="node2" presStyleIdx="0" presStyleCnt="2" custScaleX="228216" custScaleY="212992" custLinFactNeighborX="-9067" custLinFactNeighborY="-3427">
        <dgm:presLayoutVars>
          <dgm:chPref val="3"/>
        </dgm:presLayoutVars>
      </dgm:prSet>
      <dgm:spPr/>
    </dgm:pt>
    <dgm:pt modelId="{21E62694-2D76-483E-A837-92EFBE2C33E5}" type="pres">
      <dgm:prSet presAssocID="{F19F9728-32A7-4A8E-9E7E-0F99053FEE57}" presName="level3hierChild" presStyleCnt="0"/>
      <dgm:spPr/>
    </dgm:pt>
    <dgm:pt modelId="{21512CE8-D42A-49C0-BAC0-FAFA2CD7A250}" type="pres">
      <dgm:prSet presAssocID="{46E2E28D-6892-465B-9DAD-AF024AB2AFE3}" presName="conn2-1" presStyleLbl="parChTrans1D2" presStyleIdx="1" presStyleCnt="2"/>
      <dgm:spPr/>
    </dgm:pt>
    <dgm:pt modelId="{AB221D9F-3908-4E5C-8276-E87D417B87B4}" type="pres">
      <dgm:prSet presAssocID="{46E2E28D-6892-465B-9DAD-AF024AB2AFE3}" presName="connTx" presStyleLbl="parChTrans1D2" presStyleIdx="1" presStyleCnt="2"/>
      <dgm:spPr/>
    </dgm:pt>
    <dgm:pt modelId="{404D7A73-E265-4784-9C90-41B8C6293443}" type="pres">
      <dgm:prSet presAssocID="{0B7EB222-875E-415C-880D-26663AD973FD}" presName="root2" presStyleCnt="0"/>
      <dgm:spPr/>
    </dgm:pt>
    <dgm:pt modelId="{F4884899-8D74-4588-80F2-BCBF446F5924}" type="pres">
      <dgm:prSet presAssocID="{0B7EB222-875E-415C-880D-26663AD973FD}" presName="LevelTwoTextNode" presStyleLbl="node2" presStyleIdx="1" presStyleCnt="2" custScaleX="232798" custScaleY="189673" custLinFactNeighborX="-12312" custLinFactNeighborY="-10796">
        <dgm:presLayoutVars>
          <dgm:chPref val="3"/>
        </dgm:presLayoutVars>
      </dgm:prSet>
      <dgm:spPr/>
    </dgm:pt>
    <dgm:pt modelId="{57750819-FB59-4BD0-BB1A-65CEB510B603}" type="pres">
      <dgm:prSet presAssocID="{0B7EB222-875E-415C-880D-26663AD973FD}" presName="level3hierChild" presStyleCnt="0"/>
      <dgm:spPr/>
    </dgm:pt>
  </dgm:ptLst>
  <dgm:cxnLst>
    <dgm:cxn modelId="{3E905F00-F5E8-4904-A3CC-BFBC3DDE7341}" type="presOf" srcId="{F19F9728-32A7-4A8E-9E7E-0F99053FEE57}" destId="{88495DCA-6E43-4312-907F-B165A48E204A}" srcOrd="0" destOrd="0" presId="urn:microsoft.com/office/officeart/2005/8/layout/hierarchy2"/>
    <dgm:cxn modelId="{0B5A1707-7640-47B7-86F9-07B957DE50D8}" type="presOf" srcId="{46E2E28D-6892-465B-9DAD-AF024AB2AFE3}" destId="{21512CE8-D42A-49C0-BAC0-FAFA2CD7A250}" srcOrd="0" destOrd="0" presId="urn:microsoft.com/office/officeart/2005/8/layout/hierarchy2"/>
    <dgm:cxn modelId="{65EE5023-EB00-463F-A462-DDEE5B22A3BB}" srcId="{ED0A9893-ACD0-4755-8BB7-16642D2CA621}" destId="{F81D0CD9-5F60-4DC4-834F-52092FEC9963}" srcOrd="0" destOrd="0" parTransId="{9285C7BB-3DFA-453E-B8F7-9049B18184ED}" sibTransId="{D0B60E89-8AAA-47C5-A89C-A1DC4DC37A32}"/>
    <dgm:cxn modelId="{EDA59B34-93C0-45C9-B64B-AB9E97F74BA6}" type="presOf" srcId="{46E2E28D-6892-465B-9DAD-AF024AB2AFE3}" destId="{AB221D9F-3908-4E5C-8276-E87D417B87B4}" srcOrd="1" destOrd="0" presId="urn:microsoft.com/office/officeart/2005/8/layout/hierarchy2"/>
    <dgm:cxn modelId="{67320170-C86D-4C84-9F0B-7414AFAB61B4}" srcId="{F81D0CD9-5F60-4DC4-834F-52092FEC9963}" destId="{0B7EB222-875E-415C-880D-26663AD973FD}" srcOrd="1" destOrd="0" parTransId="{46E2E28D-6892-465B-9DAD-AF024AB2AFE3}" sibTransId="{4F331C78-ECF5-425F-90F1-29E5625C9FD9}"/>
    <dgm:cxn modelId="{F1469F73-2549-47E3-B9E3-5B9138FD4689}" type="presOf" srcId="{82C1D644-52E5-4DEF-9E7D-2A00E2EC39E6}" destId="{85F07EAD-0958-4CF6-9D0F-3F69FC4EFF01}" srcOrd="1" destOrd="0" presId="urn:microsoft.com/office/officeart/2005/8/layout/hierarchy2"/>
    <dgm:cxn modelId="{D7A5CB77-3163-4D0D-A566-1E232F1CD1F4}" type="presOf" srcId="{F81D0CD9-5F60-4DC4-834F-52092FEC9963}" destId="{EBD7BD8E-7644-40D5-8B51-74CF1C79C061}" srcOrd="0" destOrd="0" presId="urn:microsoft.com/office/officeart/2005/8/layout/hierarchy2"/>
    <dgm:cxn modelId="{2C318490-8467-4982-B92A-537F5A920CD5}" srcId="{F81D0CD9-5F60-4DC4-834F-52092FEC9963}" destId="{F19F9728-32A7-4A8E-9E7E-0F99053FEE57}" srcOrd="0" destOrd="0" parTransId="{82C1D644-52E5-4DEF-9E7D-2A00E2EC39E6}" sibTransId="{4A11E200-0622-4D6E-AAF5-1F8C659BB92F}"/>
    <dgm:cxn modelId="{08220191-BD97-4731-9F73-3A1F8E0AA3AA}" type="presOf" srcId="{ED0A9893-ACD0-4755-8BB7-16642D2CA621}" destId="{E66252A0-4330-4DE2-9F75-07E96F3934D2}" srcOrd="0" destOrd="0" presId="urn:microsoft.com/office/officeart/2005/8/layout/hierarchy2"/>
    <dgm:cxn modelId="{85791FBF-3B5F-4F9D-8E78-10C9432107AE}" type="presOf" srcId="{0B7EB222-875E-415C-880D-26663AD973FD}" destId="{F4884899-8D74-4588-80F2-BCBF446F5924}" srcOrd="0" destOrd="0" presId="urn:microsoft.com/office/officeart/2005/8/layout/hierarchy2"/>
    <dgm:cxn modelId="{F782AAFF-8CD5-4796-A038-B8BA505E1122}" type="presOf" srcId="{82C1D644-52E5-4DEF-9E7D-2A00E2EC39E6}" destId="{F6D2DF45-5CFD-4854-BE3A-FCFEC0E4226F}" srcOrd="0" destOrd="0" presId="urn:microsoft.com/office/officeart/2005/8/layout/hierarchy2"/>
    <dgm:cxn modelId="{6D4F3FEB-1252-4796-B254-092C0ED66F66}" type="presParOf" srcId="{E66252A0-4330-4DE2-9F75-07E96F3934D2}" destId="{70D28E59-672B-4862-8A5F-5928626DB561}" srcOrd="0" destOrd="0" presId="urn:microsoft.com/office/officeart/2005/8/layout/hierarchy2"/>
    <dgm:cxn modelId="{1D15A019-B286-4066-BC28-9670BC16CC95}" type="presParOf" srcId="{70D28E59-672B-4862-8A5F-5928626DB561}" destId="{EBD7BD8E-7644-40D5-8B51-74CF1C79C061}" srcOrd="0" destOrd="0" presId="urn:microsoft.com/office/officeart/2005/8/layout/hierarchy2"/>
    <dgm:cxn modelId="{C4BE18F1-E2E9-4876-8B95-5BB3CD963A46}" type="presParOf" srcId="{70D28E59-672B-4862-8A5F-5928626DB561}" destId="{59B3BDC5-6FA2-4F48-B75F-911F4CFF59B2}" srcOrd="1" destOrd="0" presId="urn:microsoft.com/office/officeart/2005/8/layout/hierarchy2"/>
    <dgm:cxn modelId="{0F313B5E-7F94-4E81-A527-820332D0E23E}" type="presParOf" srcId="{59B3BDC5-6FA2-4F48-B75F-911F4CFF59B2}" destId="{F6D2DF45-5CFD-4854-BE3A-FCFEC0E4226F}" srcOrd="0" destOrd="0" presId="urn:microsoft.com/office/officeart/2005/8/layout/hierarchy2"/>
    <dgm:cxn modelId="{9B385CE3-D583-4ADD-BF49-7AD9DA67EA76}" type="presParOf" srcId="{F6D2DF45-5CFD-4854-BE3A-FCFEC0E4226F}" destId="{85F07EAD-0958-4CF6-9D0F-3F69FC4EFF01}" srcOrd="0" destOrd="0" presId="urn:microsoft.com/office/officeart/2005/8/layout/hierarchy2"/>
    <dgm:cxn modelId="{7206ABB4-9C54-4B96-BA30-33043F216479}" type="presParOf" srcId="{59B3BDC5-6FA2-4F48-B75F-911F4CFF59B2}" destId="{EF4D7963-E881-4F66-9986-1EA2DA5912DC}" srcOrd="1" destOrd="0" presId="urn:microsoft.com/office/officeart/2005/8/layout/hierarchy2"/>
    <dgm:cxn modelId="{61DB66F8-C7F6-46D9-80BE-1246BBF42C2D}" type="presParOf" srcId="{EF4D7963-E881-4F66-9986-1EA2DA5912DC}" destId="{88495DCA-6E43-4312-907F-B165A48E204A}" srcOrd="0" destOrd="0" presId="urn:microsoft.com/office/officeart/2005/8/layout/hierarchy2"/>
    <dgm:cxn modelId="{8C2E585D-A93D-4A98-81DC-ACE529C1299C}" type="presParOf" srcId="{EF4D7963-E881-4F66-9986-1EA2DA5912DC}" destId="{21E62694-2D76-483E-A837-92EFBE2C33E5}" srcOrd="1" destOrd="0" presId="urn:microsoft.com/office/officeart/2005/8/layout/hierarchy2"/>
    <dgm:cxn modelId="{6DD5F1EC-FE81-4B63-978A-C5095207A235}" type="presParOf" srcId="{59B3BDC5-6FA2-4F48-B75F-911F4CFF59B2}" destId="{21512CE8-D42A-49C0-BAC0-FAFA2CD7A250}" srcOrd="2" destOrd="0" presId="urn:microsoft.com/office/officeart/2005/8/layout/hierarchy2"/>
    <dgm:cxn modelId="{4EF008EA-87EB-41CA-B074-326BB38F18D6}" type="presParOf" srcId="{21512CE8-D42A-49C0-BAC0-FAFA2CD7A250}" destId="{AB221D9F-3908-4E5C-8276-E87D417B87B4}" srcOrd="0" destOrd="0" presId="urn:microsoft.com/office/officeart/2005/8/layout/hierarchy2"/>
    <dgm:cxn modelId="{FEA61D39-9220-43F3-AE84-3D082FD397A3}" type="presParOf" srcId="{59B3BDC5-6FA2-4F48-B75F-911F4CFF59B2}" destId="{404D7A73-E265-4784-9C90-41B8C6293443}" srcOrd="3" destOrd="0" presId="urn:microsoft.com/office/officeart/2005/8/layout/hierarchy2"/>
    <dgm:cxn modelId="{5DC47ADD-7AA9-4349-AED5-533FC27C9D46}" type="presParOf" srcId="{404D7A73-E265-4784-9C90-41B8C6293443}" destId="{F4884899-8D74-4588-80F2-BCBF446F5924}" srcOrd="0" destOrd="0" presId="urn:microsoft.com/office/officeart/2005/8/layout/hierarchy2"/>
    <dgm:cxn modelId="{2E4828F2-76D5-49A7-86AD-829F692E6E2C}" type="presParOf" srcId="{404D7A73-E265-4784-9C90-41B8C6293443}" destId="{57750819-FB59-4BD0-BB1A-65CEB510B60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E72B9-D12F-4482-B036-4501FB2F0626}">
      <dsp:nvSpPr>
        <dsp:cNvPr id="0" name=""/>
        <dsp:cNvSpPr/>
      </dsp:nvSpPr>
      <dsp:spPr>
        <a:xfrm>
          <a:off x="1783632" y="295351"/>
          <a:ext cx="2243632" cy="2243632"/>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31/32 </a:t>
          </a:r>
          <a:r>
            <a:rPr lang="en-US" sz="1400" kern="1200" dirty="0" err="1">
              <a:latin typeface="Times New Roman" panose="02020603050405020304" pitchFamily="18" charset="0"/>
              <a:cs typeface="Times New Roman" panose="02020603050405020304" pitchFamily="18" charset="0"/>
            </a:rPr>
            <a:t>điều</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về</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quy</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định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chung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về</a:t>
          </a:r>
          <a:r>
            <a:rPr lang="en-US" sz="1400" kern="1200" dirty="0">
              <a:latin typeface="Times New Roman" panose="02020603050405020304" pitchFamily="18" charset="0"/>
              <a:cs typeface="Times New Roman" panose="02020603050405020304" pitchFamily="18" charset="0"/>
            </a:rPr>
            <a:t> TĐKT, </a:t>
          </a:r>
          <a:r>
            <a:rPr lang="en-US" sz="1400" kern="1200" dirty="0" err="1">
              <a:latin typeface="Times New Roman" panose="02020603050405020304" pitchFamily="18" charset="0"/>
              <a:cs typeface="Times New Roman" panose="02020603050405020304" pitchFamily="18" charset="0"/>
            </a:rPr>
            <a:t>tổ</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chức</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đua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danh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hiệu</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đua</a:t>
          </a:r>
          <a:endParaRPr lang="en-US" sz="1400" kern="1200" dirty="0">
            <a:latin typeface="Times New Roman" panose="02020603050405020304" pitchFamily="18" charset="0"/>
            <a:cs typeface="Times New Roman" panose="02020603050405020304" pitchFamily="18" charset="0"/>
          </a:endParaRPr>
        </a:p>
      </dsp:txBody>
      <dsp:txXfrm>
        <a:off x="2440777" y="952496"/>
        <a:ext cx="1586487" cy="1586487"/>
      </dsp:txXfrm>
    </dsp:sp>
    <dsp:sp modelId="{C4BE059C-4BB5-4762-A39C-95A6B628D731}">
      <dsp:nvSpPr>
        <dsp:cNvPr id="0" name=""/>
        <dsp:cNvSpPr/>
      </dsp:nvSpPr>
      <dsp:spPr>
        <a:xfrm rot="5400000">
          <a:off x="4130897" y="295351"/>
          <a:ext cx="2243632" cy="2243632"/>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44/44 </a:t>
          </a:r>
          <a:r>
            <a:rPr lang="en-US" sz="1400" kern="1200" dirty="0" err="1">
              <a:latin typeface="Times New Roman" panose="02020603050405020304" pitchFamily="18" charset="0"/>
              <a:cs typeface="Times New Roman" panose="02020603050405020304" pitchFamily="18" charset="0"/>
            </a:rPr>
            <a:t>điều</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về</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hình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thức</a:t>
          </a:r>
          <a:r>
            <a:rPr lang="en-US" sz="1400" kern="1200" dirty="0">
              <a:latin typeface="Times New Roman" panose="02020603050405020304" pitchFamily="18" charset="0"/>
              <a:cs typeface="Times New Roman" panose="02020603050405020304" pitchFamily="18" charset="0"/>
            </a:rPr>
            <a:t>, </a:t>
          </a:r>
        </a:p>
        <a:p>
          <a:pPr marL="0" lvl="0" indent="0" algn="ctr" defTabSz="622300">
            <a:lnSpc>
              <a:spcPct val="9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đối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tượng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tiêu</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chuẩn</a:t>
          </a:r>
          <a:r>
            <a:rPr lang="en-US" sz="1400" kern="1200" dirty="0">
              <a:latin typeface="Times New Roman" panose="02020603050405020304" pitchFamily="18" charset="0"/>
              <a:cs typeface="Times New Roman" panose="02020603050405020304" pitchFamily="18" charset="0"/>
            </a:rPr>
            <a:t> KT</a:t>
          </a:r>
        </a:p>
      </dsp:txBody>
      <dsp:txXfrm rot="-5400000">
        <a:off x="4130897" y="952496"/>
        <a:ext cx="1586487" cy="1586487"/>
      </dsp:txXfrm>
    </dsp:sp>
    <dsp:sp modelId="{5EAA1987-F34A-430B-8C5D-BAFA1793063F}">
      <dsp:nvSpPr>
        <dsp:cNvPr id="0" name=""/>
        <dsp:cNvSpPr/>
      </dsp:nvSpPr>
      <dsp:spPr>
        <a:xfrm rot="10800000">
          <a:off x="4130897" y="2642616"/>
          <a:ext cx="2243632" cy="2243632"/>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Times New Roman" panose="02020603050405020304" pitchFamily="18" charset="0"/>
            <a:cs typeface="Times New Roman" panose="02020603050405020304" pitchFamily="18" charset="0"/>
          </a:endParaRPr>
        </a:p>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3/3 </a:t>
          </a:r>
          <a:r>
            <a:rPr lang="en-US" sz="1400" kern="1200" dirty="0" err="1">
              <a:latin typeface="Times New Roman" panose="02020603050405020304" pitchFamily="18" charset="0"/>
              <a:cs typeface="Times New Roman" panose="02020603050405020304" pitchFamily="18" charset="0"/>
            </a:rPr>
            <a:t>điều</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về</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hồ</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sơ</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thủ</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tục</a:t>
          </a:r>
          <a:r>
            <a:rPr lang="en-US" sz="1400" kern="1200" dirty="0">
              <a:latin typeface="Times New Roman" panose="02020603050405020304" pitchFamily="18" charset="0"/>
              <a:cs typeface="Times New Roman" panose="02020603050405020304" pitchFamily="18" charset="0"/>
            </a:rPr>
            <a:t>;</a:t>
          </a:r>
        </a:p>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 1/1 </a:t>
          </a:r>
          <a:r>
            <a:rPr lang="en-US" sz="1400" kern="1200" dirty="0" err="1">
              <a:latin typeface="Times New Roman" panose="02020603050405020304" pitchFamily="18" charset="0"/>
              <a:cs typeface="Times New Roman" panose="02020603050405020304" pitchFamily="18" charset="0"/>
            </a:rPr>
            <a:t>điều</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về</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xử</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lý</a:t>
          </a:r>
          <a:r>
            <a:rPr lang="en-US" sz="1400" kern="1200" dirty="0">
              <a:latin typeface="Times New Roman" panose="02020603050405020304" pitchFamily="18" charset="0"/>
              <a:cs typeface="Times New Roman" panose="02020603050405020304" pitchFamily="18" charset="0"/>
            </a:rPr>
            <a:t> vi </a:t>
          </a:r>
          <a:r>
            <a:rPr lang="en-US" sz="1400" kern="1200" dirty="0" err="1">
              <a:latin typeface="Times New Roman" panose="02020603050405020304" pitchFamily="18" charset="0"/>
              <a:cs typeface="Times New Roman" panose="02020603050405020304" pitchFamily="18" charset="0"/>
            </a:rPr>
            <a:t>phạm</a:t>
          </a:r>
          <a:r>
            <a:rPr lang="en-US" sz="1400" kern="1200" dirty="0">
              <a:latin typeface="Times New Roman" panose="02020603050405020304" pitchFamily="18" charset="0"/>
              <a:cs typeface="Times New Roman" panose="02020603050405020304" pitchFamily="18" charset="0"/>
            </a:rPr>
            <a:t>; </a:t>
          </a:r>
        </a:p>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3/3 </a:t>
          </a:r>
          <a:r>
            <a:rPr lang="en-US" sz="1400" kern="1200" dirty="0" err="1">
              <a:latin typeface="Times New Roman" panose="02020603050405020304" pitchFamily="18" charset="0"/>
              <a:cs typeface="Times New Roman" panose="02020603050405020304" pitchFamily="18" charset="0"/>
            </a:rPr>
            <a:t>điều</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về</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điều</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khoản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hành</a:t>
          </a:r>
          <a:endParaRPr lang="en-US" sz="1400" kern="1200" dirty="0">
            <a:latin typeface="Times New Roman" panose="02020603050405020304" pitchFamily="18" charset="0"/>
            <a:cs typeface="Times New Roman" panose="02020603050405020304" pitchFamily="18" charset="0"/>
          </a:endParaRPr>
        </a:p>
      </dsp:txBody>
      <dsp:txXfrm rot="10800000">
        <a:off x="4130897" y="2642616"/>
        <a:ext cx="1586487" cy="1586487"/>
      </dsp:txXfrm>
    </dsp:sp>
    <dsp:sp modelId="{5E296EE7-2271-422F-9153-899FD2797A15}">
      <dsp:nvSpPr>
        <dsp:cNvPr id="0" name=""/>
        <dsp:cNvSpPr/>
      </dsp:nvSpPr>
      <dsp:spPr>
        <a:xfrm rot="16200000">
          <a:off x="1783632" y="2642616"/>
          <a:ext cx="2243632" cy="2243632"/>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4/6 </a:t>
          </a:r>
          <a:r>
            <a:rPr lang="en-US" sz="1400" kern="1200" dirty="0" err="1">
              <a:latin typeface="Times New Roman" panose="02020603050405020304" pitchFamily="18" charset="0"/>
              <a:cs typeface="Times New Roman" panose="02020603050405020304" pitchFamily="18" charset="0"/>
            </a:rPr>
            <a:t>điều</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về</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thẩm</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quyền</a:t>
          </a:r>
          <a:r>
            <a:rPr lang="en-US" sz="1400" kern="1200" dirty="0">
              <a:latin typeface="Times New Roman" panose="02020603050405020304" pitchFamily="18" charset="0"/>
              <a:cs typeface="Times New Roman" panose="02020603050405020304" pitchFamily="18" charset="0"/>
            </a:rPr>
            <a:t> KT </a:t>
          </a:r>
          <a:r>
            <a:rPr lang="en-US" sz="1400" kern="1200" dirty="0" err="1">
              <a:latin typeface="Times New Roman" panose="02020603050405020304" pitchFamily="18" charset="0"/>
              <a:cs typeface="Times New Roman" panose="02020603050405020304" pitchFamily="18" charset="0"/>
            </a:rPr>
            <a:t>và</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trao</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tặng</a:t>
          </a:r>
          <a:r>
            <a:rPr lang="en-US" sz="1400" kern="1200" dirty="0">
              <a:latin typeface="Times New Roman" panose="02020603050405020304" pitchFamily="18" charset="0"/>
              <a:cs typeface="Times New Roman" panose="02020603050405020304" pitchFamily="18" charset="0"/>
            </a:rPr>
            <a:t>; </a:t>
          </a:r>
        </a:p>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2/3 </a:t>
          </a:r>
          <a:r>
            <a:rPr lang="en-US" sz="1400" kern="1200" dirty="0" err="1">
              <a:latin typeface="Times New Roman" panose="02020603050405020304" pitchFamily="18" charset="0"/>
              <a:cs typeface="Times New Roman" panose="02020603050405020304" pitchFamily="18" charset="0"/>
            </a:rPr>
            <a:t>điều</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về</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trách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nhiệm</a:t>
          </a:r>
          <a:endParaRPr lang="en-US" sz="1400" kern="1200" dirty="0">
            <a:latin typeface="Times New Roman" panose="02020603050405020304" pitchFamily="18" charset="0"/>
            <a:cs typeface="Times New Roman" panose="02020603050405020304" pitchFamily="18" charset="0"/>
          </a:endParaRPr>
        </a:p>
      </dsp:txBody>
      <dsp:txXfrm rot="5400000">
        <a:off x="2440777" y="2642616"/>
        <a:ext cx="1586487" cy="1586487"/>
      </dsp:txXfrm>
    </dsp:sp>
    <dsp:sp modelId="{2E27AC1B-F50B-4657-A4A2-D17150CD7FA0}">
      <dsp:nvSpPr>
        <dsp:cNvPr id="0" name=""/>
        <dsp:cNvSpPr/>
      </dsp:nvSpPr>
      <dsp:spPr>
        <a:xfrm>
          <a:off x="3691756" y="2124455"/>
          <a:ext cx="774649" cy="673608"/>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41C5F-3B39-4B09-98E9-190B0A653213}">
      <dsp:nvSpPr>
        <dsp:cNvPr id="0" name=""/>
        <dsp:cNvSpPr/>
      </dsp:nvSpPr>
      <dsp:spPr>
        <a:xfrm rot="10800000">
          <a:off x="3691756" y="2383536"/>
          <a:ext cx="774649" cy="673608"/>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D606F-E1C4-43A0-8BB4-1258E3AD36A4}">
      <dsp:nvSpPr>
        <dsp:cNvPr id="0" name=""/>
        <dsp:cNvSpPr/>
      </dsp:nvSpPr>
      <dsp:spPr>
        <a:xfrm>
          <a:off x="-4594335" y="-704407"/>
          <a:ext cx="5472816" cy="5472816"/>
        </a:xfrm>
        <a:prstGeom prst="blockArc">
          <a:avLst>
            <a:gd name="adj1" fmla="val 18900000"/>
            <a:gd name="adj2" fmla="val 2700000"/>
            <a:gd name="adj3" fmla="val 395"/>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12753-3047-4CF2-9715-074ED3FDC7A5}">
      <dsp:nvSpPr>
        <dsp:cNvPr id="0" name=""/>
        <dsp:cNvSpPr/>
      </dsp:nvSpPr>
      <dsp:spPr>
        <a:xfrm>
          <a:off x="457005" y="279398"/>
          <a:ext cx="6006134" cy="625205"/>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0960" rIns="60960" bIns="60960" numCol="1" spcCol="1270" anchor="ctr" anchorCtr="0">
          <a:noAutofit/>
        </a:bodyPr>
        <a:lstStyle/>
        <a:p>
          <a:pPr marL="0" lvl="0" indent="0" algn="l" defTabSz="1066800">
            <a:lnSpc>
              <a:spcPct val="90000"/>
            </a:lnSpc>
            <a:spcBef>
              <a:spcPct val="0"/>
            </a:spcBef>
            <a:spcAft>
              <a:spcPct val="35000"/>
            </a:spcAft>
            <a:buNone/>
          </a:pPr>
          <a:r>
            <a:rPr lang="en-US" altLang="zh-CN" sz="2400" kern="1200" dirty="0" err="1">
              <a:solidFill>
                <a:schemeClr val="tx1"/>
              </a:solidFill>
              <a:latin typeface="Times New Roman" panose="02020603050405020304" pitchFamily="18" charset="0"/>
              <a:cs typeface="Times New Roman" panose="02020603050405020304" pitchFamily="18" charset="0"/>
            </a:rPr>
            <a:t>Toàn</a:t>
          </a:r>
          <a:r>
            <a:rPr lang="en-US" altLang="zh-CN" sz="2400" kern="1200" dirty="0">
              <a:solidFill>
                <a:schemeClr val="tx1"/>
              </a:solidFill>
              <a:latin typeface="Times New Roman" panose="02020603050405020304" pitchFamily="18" charset="0"/>
              <a:cs typeface="Times New Roman" panose="02020603050405020304" pitchFamily="18" charset="0"/>
            </a:rPr>
            <a:t> </a:t>
          </a:r>
          <a:r>
            <a:rPr lang="en-US" altLang="zh-CN" sz="2400" kern="1200" dirty="0" err="1">
              <a:solidFill>
                <a:schemeClr val="tx1"/>
              </a:solidFill>
              <a:latin typeface="Times New Roman" panose="02020603050405020304" pitchFamily="18" charset="0"/>
              <a:cs typeface="Times New Roman" panose="02020603050405020304" pitchFamily="18" charset="0"/>
            </a:rPr>
            <a:t>quốc</a:t>
          </a:r>
          <a:endParaRPr lang="en-US" sz="2400" kern="1200" dirty="0">
            <a:solidFill>
              <a:schemeClr val="tx1"/>
            </a:solidFill>
          </a:endParaRPr>
        </a:p>
      </dsp:txBody>
      <dsp:txXfrm>
        <a:off x="457005" y="279398"/>
        <a:ext cx="6006134" cy="625205"/>
      </dsp:txXfrm>
    </dsp:sp>
    <dsp:sp modelId="{EA9CB387-4BC8-4337-B1EC-D67D69B02B5F}">
      <dsp:nvSpPr>
        <dsp:cNvPr id="0" name=""/>
        <dsp:cNvSpPr/>
      </dsp:nvSpPr>
      <dsp:spPr>
        <a:xfrm>
          <a:off x="69375" y="234289"/>
          <a:ext cx="781507" cy="781507"/>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F8918A-BE71-4509-9519-DC4C649FEBE1}">
      <dsp:nvSpPr>
        <dsp:cNvPr id="0" name=""/>
        <dsp:cNvSpPr/>
      </dsp:nvSpPr>
      <dsp:spPr>
        <a:xfrm>
          <a:off x="873759" y="1117602"/>
          <a:ext cx="5647690" cy="890824"/>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0960" rIns="60960" bIns="60960" numCol="1" spcCol="1270" anchor="ctr" anchorCtr="0">
          <a:noAutofit/>
        </a:bodyPr>
        <a:lstStyle/>
        <a:p>
          <a:pPr marL="0" lvl="0" indent="0" algn="l" defTabSz="1066800">
            <a:lnSpc>
              <a:spcPct val="90000"/>
            </a:lnSpc>
            <a:spcBef>
              <a:spcPct val="0"/>
            </a:spcBef>
            <a:spcAft>
              <a:spcPct val="35000"/>
            </a:spcAft>
            <a:buNone/>
          </a:pPr>
          <a:r>
            <a:rPr lang="en-US" altLang="zh-CN" sz="2400" kern="1200" dirty="0" err="1">
              <a:solidFill>
                <a:schemeClr val="tx1"/>
              </a:solidFill>
              <a:latin typeface="Times New Roman" panose="02020603050405020304" pitchFamily="18" charset="0"/>
              <a:cs typeface="Times New Roman" panose="02020603050405020304" pitchFamily="18" charset="0"/>
            </a:rPr>
            <a:t>Bộ</a:t>
          </a:r>
          <a:r>
            <a:rPr lang="en-US" altLang="zh-CN" sz="2400" kern="1200" dirty="0">
              <a:solidFill>
                <a:schemeClr val="tx1"/>
              </a:solidFill>
              <a:latin typeface="Times New Roman" panose="02020603050405020304" pitchFamily="18" charset="0"/>
              <a:cs typeface="Times New Roman" panose="02020603050405020304" pitchFamily="18" charset="0"/>
            </a:rPr>
            <a:t>, ban, </a:t>
          </a:r>
          <a:r>
            <a:rPr lang="en-US" altLang="zh-CN" sz="2400" kern="1200" dirty="0" err="1">
              <a:solidFill>
                <a:schemeClr val="tx1"/>
              </a:solidFill>
              <a:latin typeface="Times New Roman" panose="02020603050405020304" pitchFamily="18" charset="0"/>
              <a:cs typeface="Times New Roman" panose="02020603050405020304" pitchFamily="18" charset="0"/>
            </a:rPr>
            <a:t>ngành</a:t>
          </a:r>
          <a:r>
            <a:rPr lang="en-US" altLang="zh-CN" sz="2400" kern="1200" dirty="0">
              <a:solidFill>
                <a:schemeClr val="tx1"/>
              </a:solidFill>
              <a:latin typeface="Times New Roman" panose="02020603050405020304" pitchFamily="18" charset="0"/>
              <a:cs typeface="Times New Roman" panose="02020603050405020304" pitchFamily="18" charset="0"/>
            </a:rPr>
            <a:t>, </a:t>
          </a:r>
          <a:r>
            <a:rPr lang="en-US" altLang="zh-CN" sz="2400" kern="1200" dirty="0" err="1">
              <a:solidFill>
                <a:schemeClr val="tx1"/>
              </a:solidFill>
              <a:latin typeface="Times New Roman" panose="02020603050405020304" pitchFamily="18" charset="0"/>
              <a:cs typeface="Times New Roman" panose="02020603050405020304" pitchFamily="18" charset="0"/>
            </a:rPr>
            <a:t>đoàn</a:t>
          </a:r>
          <a:r>
            <a:rPr lang="en-US" altLang="zh-CN" sz="2400" kern="1200" dirty="0">
              <a:solidFill>
                <a:schemeClr val="tx1"/>
              </a:solidFill>
              <a:latin typeface="Times New Roman" panose="02020603050405020304" pitchFamily="18" charset="0"/>
              <a:cs typeface="Times New Roman" panose="02020603050405020304" pitchFamily="18" charset="0"/>
            </a:rPr>
            <a:t> </a:t>
          </a:r>
          <a:r>
            <a:rPr lang="en-US" altLang="zh-CN" sz="2400" kern="1200" dirty="0" err="1">
              <a:solidFill>
                <a:schemeClr val="tx1"/>
              </a:solidFill>
              <a:latin typeface="Times New Roman" panose="02020603050405020304" pitchFamily="18" charset="0"/>
              <a:cs typeface="Times New Roman" panose="02020603050405020304" pitchFamily="18" charset="0"/>
            </a:rPr>
            <a:t>thể</a:t>
          </a:r>
          <a:r>
            <a:rPr lang="en-US" altLang="zh-CN" sz="2400" kern="1200" dirty="0">
              <a:solidFill>
                <a:schemeClr val="tx1"/>
              </a:solidFill>
              <a:latin typeface="Times New Roman" panose="02020603050405020304" pitchFamily="18" charset="0"/>
              <a:cs typeface="Times New Roman" panose="02020603050405020304" pitchFamily="18" charset="0"/>
            </a:rPr>
            <a:t>, </a:t>
          </a:r>
          <a:r>
            <a:rPr lang="en-US" altLang="zh-CN" sz="2400" kern="1200" dirty="0" err="1">
              <a:solidFill>
                <a:schemeClr val="tx1"/>
              </a:solidFill>
              <a:latin typeface="Times New Roman" panose="02020603050405020304" pitchFamily="18" charset="0"/>
              <a:cs typeface="Times New Roman" panose="02020603050405020304" pitchFamily="18" charset="0"/>
            </a:rPr>
            <a:t>địa</a:t>
          </a:r>
          <a:r>
            <a:rPr lang="en-US" altLang="zh-CN" sz="2400" kern="1200" dirty="0">
              <a:solidFill>
                <a:schemeClr val="tx1"/>
              </a:solidFill>
              <a:latin typeface="Times New Roman" panose="02020603050405020304" pitchFamily="18" charset="0"/>
              <a:cs typeface="Times New Roman" panose="02020603050405020304" pitchFamily="18" charset="0"/>
            </a:rPr>
            <a:t> </a:t>
          </a:r>
          <a:r>
            <a:rPr lang="en-US" altLang="zh-CN" sz="2400" kern="1200" dirty="0" err="1">
              <a:solidFill>
                <a:schemeClr val="tx1"/>
              </a:solidFill>
              <a:latin typeface="Times New Roman" panose="02020603050405020304" pitchFamily="18" charset="0"/>
              <a:cs typeface="Times New Roman" panose="02020603050405020304" pitchFamily="18" charset="0"/>
            </a:rPr>
            <a:t>phương</a:t>
          </a:r>
          <a:endParaRPr lang="en-US" sz="2400" kern="1200" dirty="0">
            <a:solidFill>
              <a:schemeClr val="tx1"/>
            </a:solidFill>
          </a:endParaRPr>
        </a:p>
      </dsp:txBody>
      <dsp:txXfrm>
        <a:off x="873759" y="1117602"/>
        <a:ext cx="5647690" cy="890824"/>
      </dsp:txXfrm>
    </dsp:sp>
    <dsp:sp modelId="{8801092F-7F7D-490E-A645-F73C111D7467}">
      <dsp:nvSpPr>
        <dsp:cNvPr id="0" name=""/>
        <dsp:cNvSpPr/>
      </dsp:nvSpPr>
      <dsp:spPr>
        <a:xfrm>
          <a:off x="427819" y="1172260"/>
          <a:ext cx="781507" cy="781507"/>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53930B-A66B-4017-BAF7-30901DC82DEA}">
      <dsp:nvSpPr>
        <dsp:cNvPr id="0" name=""/>
        <dsp:cNvSpPr/>
      </dsp:nvSpPr>
      <dsp:spPr>
        <a:xfrm>
          <a:off x="818573" y="2055570"/>
          <a:ext cx="5647690" cy="890830"/>
        </a:xfrm>
        <a:prstGeom prst="rect">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0960" rIns="60960" bIns="60960" numCol="1" spcCol="1270" anchor="ctr" anchorCtr="0">
          <a:noAutofit/>
        </a:bodyPr>
        <a:lstStyle/>
        <a:p>
          <a:pPr marL="0" lvl="0" indent="0" algn="l" defTabSz="1066800">
            <a:lnSpc>
              <a:spcPct val="90000"/>
            </a:lnSpc>
            <a:spcBef>
              <a:spcPct val="0"/>
            </a:spcBef>
            <a:spcAft>
              <a:spcPct val="35000"/>
            </a:spcAft>
            <a:buNone/>
          </a:pPr>
          <a:r>
            <a:rPr lang="en-US" altLang="zh-CN" sz="2400" i="1" u="none" kern="1200" dirty="0">
              <a:solidFill>
                <a:schemeClr val="tx1"/>
              </a:solidFill>
              <a:latin typeface="Times New Roman" panose="02020603050405020304" pitchFamily="18" charset="0"/>
              <a:cs typeface="Times New Roman" panose="02020603050405020304" pitchFamily="18" charset="0"/>
            </a:rPr>
            <a:t>* </a:t>
          </a:r>
          <a:r>
            <a:rPr lang="en-US" altLang="zh-CN" sz="2400" i="1" u="none" kern="1200" dirty="0" err="1">
              <a:solidFill>
                <a:schemeClr val="tx1"/>
              </a:solidFill>
              <a:latin typeface="Times New Roman" panose="02020603050405020304" pitchFamily="18" charset="0"/>
              <a:cs typeface="Times New Roman" panose="02020603050405020304" pitchFamily="18" charset="0"/>
            </a:rPr>
            <a:t>Cụm</a:t>
          </a:r>
          <a:r>
            <a:rPr lang="en-US" altLang="zh-CN" sz="2400" i="1" u="none" kern="1200" dirty="0">
              <a:solidFill>
                <a:schemeClr val="tx1"/>
              </a:solidFill>
              <a:latin typeface="Times New Roman" panose="02020603050405020304" pitchFamily="18" charset="0"/>
              <a:cs typeface="Times New Roman" panose="02020603050405020304" pitchFamily="18" charset="0"/>
            </a:rPr>
            <a:t> </a:t>
          </a:r>
          <a:r>
            <a:rPr lang="en-US" altLang="zh-CN" sz="2400" i="1" u="none" kern="1200" dirty="0" err="1">
              <a:solidFill>
                <a:schemeClr val="tx1"/>
              </a:solidFill>
              <a:latin typeface="Times New Roman" panose="02020603050405020304" pitchFamily="18" charset="0"/>
              <a:cs typeface="Times New Roman" panose="02020603050405020304" pitchFamily="18" charset="0"/>
            </a:rPr>
            <a:t>khối</a:t>
          </a:r>
          <a:r>
            <a:rPr lang="en-US" altLang="zh-CN" sz="2400" i="1" u="none" kern="1200" dirty="0">
              <a:solidFill>
                <a:schemeClr val="tx1"/>
              </a:solidFill>
              <a:latin typeface="Times New Roman" panose="02020603050405020304" pitchFamily="18" charset="0"/>
              <a:cs typeface="Times New Roman" panose="02020603050405020304" pitchFamily="18" charset="0"/>
            </a:rPr>
            <a:t> </a:t>
          </a:r>
          <a:r>
            <a:rPr lang="en-US" altLang="zh-CN" sz="2400" i="1" u="none" kern="1200" dirty="0" err="1">
              <a:solidFill>
                <a:schemeClr val="tx1"/>
              </a:solidFill>
              <a:latin typeface="Times New Roman" panose="02020603050405020304" pitchFamily="18" charset="0"/>
              <a:cs typeface="Times New Roman" panose="02020603050405020304" pitchFamily="18" charset="0"/>
            </a:rPr>
            <a:t>thi</a:t>
          </a:r>
          <a:r>
            <a:rPr lang="en-US" altLang="zh-CN" sz="2400" i="1" u="none" kern="1200" dirty="0">
              <a:solidFill>
                <a:schemeClr val="tx1"/>
              </a:solidFill>
              <a:latin typeface="Times New Roman" panose="02020603050405020304" pitchFamily="18" charset="0"/>
              <a:cs typeface="Times New Roman" panose="02020603050405020304" pitchFamily="18" charset="0"/>
            </a:rPr>
            <a:t> </a:t>
          </a:r>
          <a:r>
            <a:rPr lang="en-US" altLang="zh-CN" sz="2400" i="1" u="none" kern="1200" dirty="0" err="1">
              <a:solidFill>
                <a:schemeClr val="tx1"/>
              </a:solidFill>
              <a:latin typeface="Times New Roman" panose="02020603050405020304" pitchFamily="18" charset="0"/>
              <a:cs typeface="Times New Roman" panose="02020603050405020304" pitchFamily="18" charset="0"/>
            </a:rPr>
            <a:t>đua</a:t>
          </a:r>
          <a:r>
            <a:rPr lang="en-US" altLang="zh-CN" sz="2400" i="1" u="none" kern="1200" dirty="0">
              <a:solidFill>
                <a:schemeClr val="tx1"/>
              </a:solidFill>
              <a:latin typeface="Times New Roman" panose="02020603050405020304" pitchFamily="18" charset="0"/>
              <a:cs typeface="Times New Roman" panose="02020603050405020304" pitchFamily="18" charset="0"/>
            </a:rPr>
            <a:t> do </a:t>
          </a:r>
          <a:r>
            <a:rPr lang="en-US" altLang="zh-CN" sz="2400" i="1" u="none" kern="1200" dirty="0" err="1">
              <a:solidFill>
                <a:schemeClr val="tx1"/>
              </a:solidFill>
              <a:latin typeface="Times New Roman" panose="02020603050405020304" pitchFamily="18" charset="0"/>
              <a:cs typeface="Times New Roman" panose="02020603050405020304" pitchFamily="18" charset="0"/>
            </a:rPr>
            <a:t>Hội</a:t>
          </a:r>
          <a:r>
            <a:rPr lang="en-US" altLang="zh-CN" sz="2400" i="1" u="none" kern="1200" dirty="0">
              <a:solidFill>
                <a:schemeClr val="tx1"/>
              </a:solidFill>
              <a:latin typeface="Times New Roman" panose="02020603050405020304" pitchFamily="18" charset="0"/>
              <a:cs typeface="Times New Roman" panose="02020603050405020304" pitchFamily="18" charset="0"/>
            </a:rPr>
            <a:t> </a:t>
          </a:r>
          <a:r>
            <a:rPr lang="en-US" altLang="zh-CN" sz="2400" i="1" u="none" kern="1200" dirty="0" err="1">
              <a:solidFill>
                <a:schemeClr val="tx1"/>
              </a:solidFill>
              <a:latin typeface="Times New Roman" panose="02020603050405020304" pitchFamily="18" charset="0"/>
              <a:cs typeface="Times New Roman" panose="02020603050405020304" pitchFamily="18" charset="0"/>
            </a:rPr>
            <a:t>đồng</a:t>
          </a:r>
          <a:r>
            <a:rPr lang="en-US" altLang="zh-CN" sz="2400" i="1" u="none" kern="1200" dirty="0">
              <a:solidFill>
                <a:schemeClr val="tx1"/>
              </a:solidFill>
              <a:latin typeface="Times New Roman" panose="02020603050405020304" pitchFamily="18" charset="0"/>
              <a:cs typeface="Times New Roman" panose="02020603050405020304" pitchFamily="18" charset="0"/>
            </a:rPr>
            <a:t> TĐKT </a:t>
          </a:r>
          <a:r>
            <a:rPr lang="en-US" altLang="zh-CN" sz="2400" i="1" u="none" kern="1200" dirty="0" err="1">
              <a:solidFill>
                <a:schemeClr val="tx1"/>
              </a:solidFill>
              <a:latin typeface="Times New Roman" panose="02020603050405020304" pitchFamily="18" charset="0"/>
              <a:cs typeface="Times New Roman" panose="02020603050405020304" pitchFamily="18" charset="0"/>
            </a:rPr>
            <a:t>các</a:t>
          </a:r>
          <a:r>
            <a:rPr lang="en-US" altLang="zh-CN" sz="2400" i="1" u="none" kern="1200" dirty="0">
              <a:solidFill>
                <a:schemeClr val="tx1"/>
              </a:solidFill>
              <a:latin typeface="Times New Roman" panose="02020603050405020304" pitchFamily="18" charset="0"/>
              <a:cs typeface="Times New Roman" panose="02020603050405020304" pitchFamily="18" charset="0"/>
            </a:rPr>
            <a:t> </a:t>
          </a:r>
          <a:r>
            <a:rPr lang="en-US" altLang="zh-CN" sz="2400" i="1" u="none" kern="1200" dirty="0" err="1">
              <a:solidFill>
                <a:schemeClr val="tx1"/>
              </a:solidFill>
              <a:latin typeface="Times New Roman" panose="02020603050405020304" pitchFamily="18" charset="0"/>
              <a:cs typeface="Times New Roman" panose="02020603050405020304" pitchFamily="18" charset="0"/>
            </a:rPr>
            <a:t>cấp</a:t>
          </a:r>
          <a:r>
            <a:rPr lang="en-US" altLang="zh-CN" sz="2400" i="1" u="none" kern="1200" dirty="0">
              <a:solidFill>
                <a:schemeClr val="tx1"/>
              </a:solidFill>
              <a:latin typeface="Times New Roman" panose="02020603050405020304" pitchFamily="18" charset="0"/>
              <a:cs typeface="Times New Roman" panose="02020603050405020304" pitchFamily="18" charset="0"/>
            </a:rPr>
            <a:t> </a:t>
          </a:r>
          <a:r>
            <a:rPr lang="en-US" altLang="zh-CN" sz="2400" i="1" u="none" kern="1200" dirty="0" err="1">
              <a:solidFill>
                <a:schemeClr val="tx1"/>
              </a:solidFill>
              <a:latin typeface="Times New Roman" panose="02020603050405020304" pitchFamily="18" charset="0"/>
              <a:cs typeface="Times New Roman" panose="02020603050405020304" pitchFamily="18" charset="0"/>
            </a:rPr>
            <a:t>tổ</a:t>
          </a:r>
          <a:r>
            <a:rPr lang="en-US" altLang="zh-CN" sz="2400" i="1" u="none" kern="1200" dirty="0">
              <a:solidFill>
                <a:schemeClr val="tx1"/>
              </a:solidFill>
              <a:latin typeface="Times New Roman" panose="02020603050405020304" pitchFamily="18" charset="0"/>
              <a:cs typeface="Times New Roman" panose="02020603050405020304" pitchFamily="18" charset="0"/>
            </a:rPr>
            <a:t> </a:t>
          </a:r>
          <a:r>
            <a:rPr lang="en-US" altLang="zh-CN" sz="2400" i="1" u="none" kern="1200" dirty="0" err="1">
              <a:solidFill>
                <a:schemeClr val="tx1"/>
              </a:solidFill>
              <a:latin typeface="Times New Roman" panose="02020603050405020304" pitchFamily="18" charset="0"/>
              <a:cs typeface="Times New Roman" panose="02020603050405020304" pitchFamily="18" charset="0"/>
            </a:rPr>
            <a:t>chức</a:t>
          </a:r>
          <a:endParaRPr lang="en-US" sz="2400" i="1" u="none" kern="1200" dirty="0">
            <a:solidFill>
              <a:schemeClr val="tx1"/>
            </a:solidFill>
          </a:endParaRPr>
        </a:p>
      </dsp:txBody>
      <dsp:txXfrm>
        <a:off x="818573" y="2055570"/>
        <a:ext cx="5647690" cy="890830"/>
      </dsp:txXfrm>
    </dsp:sp>
    <dsp:sp modelId="{27C64245-3217-43EE-913A-E4C2BF72A8A2}">
      <dsp:nvSpPr>
        <dsp:cNvPr id="0" name=""/>
        <dsp:cNvSpPr/>
      </dsp:nvSpPr>
      <dsp:spPr>
        <a:xfrm>
          <a:off x="427819" y="2110231"/>
          <a:ext cx="781507" cy="781507"/>
        </a:xfrm>
        <a:prstGeom prst="ellipse">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F97193-483B-455A-85B8-CADC00768E36}">
      <dsp:nvSpPr>
        <dsp:cNvPr id="0" name=""/>
        <dsp:cNvSpPr/>
      </dsp:nvSpPr>
      <dsp:spPr>
        <a:xfrm>
          <a:off x="460128" y="3126353"/>
          <a:ext cx="6006134" cy="625205"/>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0960" rIns="60960" bIns="60960" numCol="1" spcCol="1270" anchor="ctr" anchorCtr="0">
          <a:noAutofit/>
        </a:bodyPr>
        <a:lstStyle/>
        <a:p>
          <a:pPr marL="0" lvl="0" indent="0" algn="l" defTabSz="1066800">
            <a:lnSpc>
              <a:spcPct val="90000"/>
            </a:lnSpc>
            <a:spcBef>
              <a:spcPct val="0"/>
            </a:spcBef>
            <a:spcAft>
              <a:spcPct val="35000"/>
            </a:spcAft>
            <a:buNone/>
          </a:pPr>
          <a:r>
            <a:rPr lang="en-US" altLang="zh-CN" sz="2400" kern="1200" dirty="0" err="1">
              <a:solidFill>
                <a:schemeClr val="tx1"/>
              </a:solidFill>
              <a:latin typeface="Times New Roman" panose="02020603050405020304" pitchFamily="18" charset="0"/>
              <a:cs typeface="Times New Roman" panose="02020603050405020304" pitchFamily="18" charset="0"/>
            </a:rPr>
            <a:t>Cơ</a:t>
          </a:r>
          <a:r>
            <a:rPr lang="en-US" altLang="zh-CN" sz="2400" kern="1200" dirty="0">
              <a:solidFill>
                <a:schemeClr val="tx1"/>
              </a:solidFill>
              <a:latin typeface="Times New Roman" panose="02020603050405020304" pitchFamily="18" charset="0"/>
              <a:cs typeface="Times New Roman" panose="02020603050405020304" pitchFamily="18" charset="0"/>
            </a:rPr>
            <a:t> </a:t>
          </a:r>
          <a:r>
            <a:rPr lang="en-US" altLang="zh-CN" sz="2400" kern="1200" dirty="0" err="1">
              <a:solidFill>
                <a:schemeClr val="tx1"/>
              </a:solidFill>
              <a:latin typeface="Times New Roman" panose="02020603050405020304" pitchFamily="18" charset="0"/>
              <a:cs typeface="Times New Roman" panose="02020603050405020304" pitchFamily="18" charset="0"/>
            </a:rPr>
            <a:t>quan</a:t>
          </a:r>
          <a:r>
            <a:rPr lang="en-US" altLang="zh-CN" sz="2400" kern="1200" dirty="0">
              <a:solidFill>
                <a:schemeClr val="tx1"/>
              </a:solidFill>
              <a:latin typeface="Times New Roman" panose="02020603050405020304" pitchFamily="18" charset="0"/>
              <a:cs typeface="Times New Roman" panose="02020603050405020304" pitchFamily="18" charset="0"/>
            </a:rPr>
            <a:t>, </a:t>
          </a:r>
          <a:r>
            <a:rPr lang="en-US" altLang="zh-CN" sz="2400" kern="1200" dirty="0" err="1">
              <a:solidFill>
                <a:schemeClr val="tx1"/>
              </a:solidFill>
              <a:latin typeface="Times New Roman" panose="02020603050405020304" pitchFamily="18" charset="0"/>
              <a:cs typeface="Times New Roman" panose="02020603050405020304" pitchFamily="18" charset="0"/>
            </a:rPr>
            <a:t>tổ</a:t>
          </a:r>
          <a:r>
            <a:rPr lang="en-US" altLang="zh-CN" sz="2400" kern="1200" dirty="0">
              <a:solidFill>
                <a:schemeClr val="tx1"/>
              </a:solidFill>
              <a:latin typeface="Times New Roman" panose="02020603050405020304" pitchFamily="18" charset="0"/>
              <a:cs typeface="Times New Roman" panose="02020603050405020304" pitchFamily="18" charset="0"/>
            </a:rPr>
            <a:t> </a:t>
          </a:r>
          <a:r>
            <a:rPr lang="en-US" altLang="zh-CN" sz="2400" kern="1200" dirty="0" err="1">
              <a:solidFill>
                <a:schemeClr val="tx1"/>
              </a:solidFill>
              <a:latin typeface="Times New Roman" panose="02020603050405020304" pitchFamily="18" charset="0"/>
              <a:cs typeface="Times New Roman" panose="02020603050405020304" pitchFamily="18" charset="0"/>
            </a:rPr>
            <a:t>chức</a:t>
          </a:r>
          <a:r>
            <a:rPr lang="en-US" altLang="zh-CN" sz="2400" kern="1200" dirty="0">
              <a:solidFill>
                <a:schemeClr val="tx1"/>
              </a:solidFill>
              <a:latin typeface="Times New Roman" panose="02020603050405020304" pitchFamily="18" charset="0"/>
              <a:cs typeface="Times New Roman" panose="02020603050405020304" pitchFamily="18" charset="0"/>
            </a:rPr>
            <a:t>, </a:t>
          </a:r>
          <a:r>
            <a:rPr lang="en-US" altLang="zh-CN" sz="2400" kern="1200" dirty="0" err="1">
              <a:solidFill>
                <a:schemeClr val="tx1"/>
              </a:solidFill>
              <a:latin typeface="Times New Roman" panose="02020603050405020304" pitchFamily="18" charset="0"/>
              <a:cs typeface="Times New Roman" panose="02020603050405020304" pitchFamily="18" charset="0"/>
            </a:rPr>
            <a:t>đơn</a:t>
          </a:r>
          <a:r>
            <a:rPr lang="en-US" altLang="zh-CN" sz="2400" kern="1200" dirty="0">
              <a:solidFill>
                <a:schemeClr val="tx1"/>
              </a:solidFill>
              <a:latin typeface="Times New Roman" panose="02020603050405020304" pitchFamily="18" charset="0"/>
              <a:cs typeface="Times New Roman" panose="02020603050405020304" pitchFamily="18" charset="0"/>
            </a:rPr>
            <a:t> </a:t>
          </a:r>
          <a:r>
            <a:rPr lang="en-US" altLang="zh-CN" sz="2400" kern="1200" dirty="0" err="1">
              <a:solidFill>
                <a:schemeClr val="tx1"/>
              </a:solidFill>
              <a:latin typeface="Times New Roman" panose="02020603050405020304" pitchFamily="18" charset="0"/>
              <a:cs typeface="Times New Roman" panose="02020603050405020304" pitchFamily="18" charset="0"/>
            </a:rPr>
            <a:t>vị</a:t>
          </a:r>
          <a:endParaRPr lang="en-US" sz="2400" kern="1200" dirty="0">
            <a:solidFill>
              <a:schemeClr val="tx1"/>
            </a:solidFill>
          </a:endParaRPr>
        </a:p>
      </dsp:txBody>
      <dsp:txXfrm>
        <a:off x="460128" y="3126353"/>
        <a:ext cx="6006134" cy="625205"/>
      </dsp:txXfrm>
    </dsp:sp>
    <dsp:sp modelId="{3DAC306D-0663-4FEB-8D71-3A8E65FC55BD}">
      <dsp:nvSpPr>
        <dsp:cNvPr id="0" name=""/>
        <dsp:cNvSpPr/>
      </dsp:nvSpPr>
      <dsp:spPr>
        <a:xfrm>
          <a:off x="69375" y="3048203"/>
          <a:ext cx="781507" cy="781507"/>
        </a:xfrm>
        <a:prstGeom prst="ellipse">
          <a:avLst/>
        </a:prstGeom>
        <a:solidFill>
          <a:schemeClr val="lt1">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6F031-4FD1-49A7-A3F7-E2F30BEA9688}">
      <dsp:nvSpPr>
        <dsp:cNvPr id="0" name=""/>
        <dsp:cNvSpPr/>
      </dsp:nvSpPr>
      <dsp:spPr>
        <a:xfrm rot="16200000">
          <a:off x="2405416" y="1008416"/>
          <a:ext cx="5186363" cy="3169529"/>
        </a:xfrm>
        <a:prstGeom prst="flowChartManualOperati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2858" bIns="0" numCol="1" spcCol="1270" anchor="ctr" anchorCtr="0">
          <a:noAutofit/>
        </a:bodyPr>
        <a:lstStyle/>
        <a:p>
          <a:pPr marL="0" lvl="0" indent="0" algn="ctr" defTabSz="1200150">
            <a:lnSpc>
              <a:spcPct val="90000"/>
            </a:lnSpc>
            <a:spcBef>
              <a:spcPct val="0"/>
            </a:spcBef>
            <a:spcAft>
              <a:spcPct val="35000"/>
            </a:spcAft>
            <a:buNone/>
          </a:pPr>
          <a:r>
            <a:rPr lang="en-US" sz="2700" i="1" kern="1200" dirty="0" err="1">
              <a:latin typeface="Times New Roman" pitchFamily="18" charset="0"/>
              <a:cs typeface="Times New Roman" pitchFamily="18" charset="0"/>
            </a:rPr>
            <a:t>Tập</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thể</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dẫn</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đầu</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phong</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trào</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thi</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đua</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theo</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chuyên</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đề</a:t>
          </a:r>
          <a:r>
            <a:rPr lang="en-US" sz="2700" i="1" kern="1200" dirty="0">
              <a:latin typeface="Times New Roman" pitchFamily="18" charset="0"/>
              <a:cs typeface="Times New Roman" pitchFamily="18" charset="0"/>
            </a:rPr>
            <a:t> do </a:t>
          </a:r>
          <a:r>
            <a:rPr lang="en-US" sz="2700" i="1" kern="1200" dirty="0" err="1">
              <a:latin typeface="Times New Roman" pitchFamily="18" charset="0"/>
              <a:cs typeface="Times New Roman" pitchFamily="18" charset="0"/>
            </a:rPr>
            <a:t>tỉnh</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phát</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động</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có</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thời</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gian</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thực</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hiện</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từ</a:t>
          </a:r>
          <a:r>
            <a:rPr lang="en-US" sz="2700" i="1" kern="1200" dirty="0">
              <a:latin typeface="Times New Roman" pitchFamily="18" charset="0"/>
              <a:cs typeface="Times New Roman" pitchFamily="18" charset="0"/>
            </a:rPr>
            <a:t> 03 </a:t>
          </a:r>
          <a:r>
            <a:rPr lang="en-US" sz="2700" i="1" kern="1200" dirty="0" err="1">
              <a:latin typeface="Times New Roman" pitchFamily="18" charset="0"/>
              <a:cs typeface="Times New Roman" pitchFamily="18" charset="0"/>
            </a:rPr>
            <a:t>năm</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trở</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lên</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khi</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tổng</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kết</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phong</a:t>
          </a:r>
          <a:r>
            <a:rPr lang="en-US" sz="2700" i="1" kern="1200" dirty="0">
              <a:latin typeface="Times New Roman" pitchFamily="18" charset="0"/>
              <a:cs typeface="Times New Roman" pitchFamily="18" charset="0"/>
            </a:rPr>
            <a:t> </a:t>
          </a:r>
          <a:r>
            <a:rPr lang="en-US" sz="2700" i="1" kern="1200" dirty="0" err="1">
              <a:latin typeface="Times New Roman" pitchFamily="18" charset="0"/>
              <a:cs typeface="Times New Roman" pitchFamily="18" charset="0"/>
            </a:rPr>
            <a:t>trào</a:t>
          </a:r>
          <a:r>
            <a:rPr lang="en-US" sz="2700" i="1" kern="1200" dirty="0">
              <a:latin typeface="Times New Roman" pitchFamily="18" charset="0"/>
              <a:cs typeface="Times New Roman" pitchFamily="18" charset="0"/>
            </a:rPr>
            <a:t>.</a:t>
          </a:r>
          <a:r>
            <a:rPr lang="en-US" sz="2700" kern="1200" dirty="0">
              <a:latin typeface="Times New Roman" pitchFamily="18" charset="0"/>
              <a:cs typeface="Times New Roman" pitchFamily="18" charset="0"/>
            </a:rPr>
            <a:t>” (</a:t>
          </a:r>
          <a:r>
            <a:rPr lang="en-US" sz="2700" kern="1200" dirty="0" err="1">
              <a:latin typeface="Times New Roman" pitchFamily="18" charset="0"/>
              <a:cs typeface="Times New Roman" pitchFamily="18" charset="0"/>
            </a:rPr>
            <a:t>Luật</a:t>
          </a:r>
          <a:r>
            <a:rPr lang="vi-VN" sz="2700" kern="1200" dirty="0">
              <a:latin typeface="Times New Roman" pitchFamily="18" charset="0"/>
              <a:cs typeface="Times New Roman" pitchFamily="18" charset="0"/>
            </a:rPr>
            <a:t> TĐKT</a:t>
          </a:r>
          <a:r>
            <a:rPr lang="en-US" sz="2700" kern="1200" dirty="0">
              <a:latin typeface="Times New Roman" pitchFamily="18" charset="0"/>
              <a:cs typeface="Times New Roman" pitchFamily="18" charset="0"/>
            </a:rPr>
            <a:t> 2022)</a:t>
          </a:r>
        </a:p>
      </dsp:txBody>
      <dsp:txXfrm rot="5400000">
        <a:off x="3413833" y="1037272"/>
        <a:ext cx="3169529" cy="3111817"/>
      </dsp:txXfrm>
    </dsp:sp>
    <dsp:sp modelId="{80B83EFF-E52F-4A91-A7F9-382550796737}">
      <dsp:nvSpPr>
        <dsp:cNvPr id="0" name=""/>
        <dsp:cNvSpPr/>
      </dsp:nvSpPr>
      <dsp:spPr>
        <a:xfrm rot="16200000">
          <a:off x="-760751" y="1008416"/>
          <a:ext cx="5186363" cy="3169529"/>
        </a:xfrm>
        <a:prstGeom prst="flowChartManualOperation">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2858" bIns="0" numCol="1" spcCol="1270" anchor="ctr" anchorCtr="0">
          <a:noAutofit/>
        </a:bodyPr>
        <a:lstStyle/>
        <a:p>
          <a:pPr marL="0" lvl="0" indent="0" algn="ctr" defTabSz="1200150">
            <a:lnSpc>
              <a:spcPct val="90000"/>
            </a:lnSpc>
            <a:spcBef>
              <a:spcPct val="0"/>
            </a:spcBef>
            <a:spcAft>
              <a:spcPct val="35000"/>
            </a:spcAft>
            <a:buNone/>
          </a:pPr>
          <a:r>
            <a:rPr lang="en-US" sz="2700" kern="1200" dirty="0" err="1">
              <a:latin typeface="Times New Roman" pitchFamily="18" charset="0"/>
              <a:cs typeface="Times New Roman" pitchFamily="18" charset="0"/>
            </a:rPr>
            <a:t>Dẫn</a:t>
          </a:r>
          <a:r>
            <a:rPr lang="en-US" sz="2700" kern="1200" dirty="0">
              <a:latin typeface="Times New Roman" pitchFamily="18" charset="0"/>
              <a:cs typeface="Times New Roman" pitchFamily="18" charset="0"/>
            </a:rPr>
            <a:t> </a:t>
          </a:r>
          <a:r>
            <a:rPr lang="en-US" sz="2700" kern="1200" dirty="0" err="1">
              <a:latin typeface="Times New Roman" pitchFamily="18" charset="0"/>
              <a:cs typeface="Times New Roman" pitchFamily="18" charset="0"/>
            </a:rPr>
            <a:t>đầu</a:t>
          </a:r>
          <a:r>
            <a:rPr lang="en-US" sz="2700" kern="1200" dirty="0">
              <a:latin typeface="Times New Roman" pitchFamily="18" charset="0"/>
              <a:cs typeface="Times New Roman" pitchFamily="18" charset="0"/>
            </a:rPr>
            <a:t> </a:t>
          </a:r>
          <a:r>
            <a:rPr lang="en-US" sz="2700" kern="1200" dirty="0" err="1">
              <a:latin typeface="Times New Roman" pitchFamily="18" charset="0"/>
              <a:cs typeface="Times New Roman" pitchFamily="18" charset="0"/>
            </a:rPr>
            <a:t>phong</a:t>
          </a:r>
          <a:r>
            <a:rPr lang="en-US" sz="2700" kern="1200" dirty="0">
              <a:latin typeface="Times New Roman" pitchFamily="18" charset="0"/>
              <a:cs typeface="Times New Roman" pitchFamily="18" charset="0"/>
            </a:rPr>
            <a:t> </a:t>
          </a:r>
          <a:r>
            <a:rPr lang="en-US" sz="2700" kern="1200" dirty="0" err="1">
              <a:latin typeface="Times New Roman" pitchFamily="18" charset="0"/>
              <a:cs typeface="Times New Roman" pitchFamily="18" charset="0"/>
            </a:rPr>
            <a:t>trào</a:t>
          </a:r>
          <a:r>
            <a:rPr lang="en-US" sz="2700" kern="1200" dirty="0">
              <a:latin typeface="Times New Roman" pitchFamily="18" charset="0"/>
              <a:cs typeface="Times New Roman" pitchFamily="18" charset="0"/>
            </a:rPr>
            <a:t> </a:t>
          </a:r>
          <a:r>
            <a:rPr lang="en-US" sz="2700" kern="1200" dirty="0" err="1">
              <a:latin typeface="Times New Roman" pitchFamily="18" charset="0"/>
              <a:cs typeface="Times New Roman" pitchFamily="18" charset="0"/>
            </a:rPr>
            <a:t>thi</a:t>
          </a:r>
          <a:r>
            <a:rPr lang="en-US" sz="2700" kern="1200" dirty="0">
              <a:latin typeface="Times New Roman" pitchFamily="18" charset="0"/>
              <a:cs typeface="Times New Roman" pitchFamily="18" charset="0"/>
            </a:rPr>
            <a:t> </a:t>
          </a:r>
          <a:r>
            <a:rPr lang="en-US" sz="2700" kern="1200" dirty="0" err="1">
              <a:latin typeface="Times New Roman" pitchFamily="18" charset="0"/>
              <a:cs typeface="Times New Roman" pitchFamily="18" charset="0"/>
            </a:rPr>
            <a:t>đua</a:t>
          </a:r>
          <a:r>
            <a:rPr lang="en-US" sz="2700" kern="1200" dirty="0">
              <a:latin typeface="Times New Roman" pitchFamily="18" charset="0"/>
              <a:cs typeface="Times New Roman" pitchFamily="18" charset="0"/>
            </a:rPr>
            <a:t> </a:t>
          </a:r>
          <a:r>
            <a:rPr lang="en-US" sz="2700" kern="1200" dirty="0" err="1">
              <a:latin typeface="Times New Roman" pitchFamily="18" charset="0"/>
              <a:cs typeface="Times New Roman" pitchFamily="18" charset="0"/>
            </a:rPr>
            <a:t>cụm</a:t>
          </a:r>
          <a:r>
            <a:rPr lang="en-US" sz="2700" kern="1200" dirty="0">
              <a:latin typeface="Times New Roman" pitchFamily="18" charset="0"/>
              <a:cs typeface="Times New Roman" pitchFamily="18" charset="0"/>
            </a:rPr>
            <a:t>, </a:t>
          </a:r>
          <a:r>
            <a:rPr lang="en-US" sz="2700" kern="1200" dirty="0" err="1">
              <a:latin typeface="Times New Roman" pitchFamily="18" charset="0"/>
              <a:cs typeface="Times New Roman" pitchFamily="18" charset="0"/>
            </a:rPr>
            <a:t>khối</a:t>
          </a:r>
          <a:r>
            <a:rPr lang="en-US" sz="2700" kern="1200" dirty="0">
              <a:latin typeface="Times New Roman" pitchFamily="18" charset="0"/>
              <a:cs typeface="Times New Roman" pitchFamily="18" charset="0"/>
            </a:rPr>
            <a:t> do </a:t>
          </a:r>
          <a:r>
            <a:rPr lang="en-US" sz="2700" kern="1200" dirty="0" err="1">
              <a:latin typeface="Times New Roman" pitchFamily="18" charset="0"/>
              <a:cs typeface="Times New Roman" pitchFamily="18" charset="0"/>
            </a:rPr>
            <a:t>bộ</a:t>
          </a:r>
          <a:r>
            <a:rPr lang="en-US" sz="2700" kern="1200" dirty="0">
              <a:latin typeface="Times New Roman" pitchFamily="18" charset="0"/>
              <a:cs typeface="Times New Roman" pitchFamily="18" charset="0"/>
            </a:rPr>
            <a:t>, ban, </a:t>
          </a:r>
          <a:r>
            <a:rPr lang="en-US" sz="2700" kern="1200" dirty="0" err="1">
              <a:latin typeface="Times New Roman" pitchFamily="18" charset="0"/>
              <a:cs typeface="Times New Roman" pitchFamily="18" charset="0"/>
            </a:rPr>
            <a:t>ngành</a:t>
          </a:r>
          <a:r>
            <a:rPr lang="en-US" sz="2700" kern="1200" dirty="0">
              <a:latin typeface="Times New Roman" pitchFamily="18" charset="0"/>
              <a:cs typeface="Times New Roman" pitchFamily="18" charset="0"/>
            </a:rPr>
            <a:t>, </a:t>
          </a:r>
          <a:r>
            <a:rPr lang="en-US" sz="2700" kern="1200" dirty="0" err="1">
              <a:latin typeface="Times New Roman" pitchFamily="18" charset="0"/>
              <a:cs typeface="Times New Roman" pitchFamily="18" charset="0"/>
            </a:rPr>
            <a:t>tỉnh</a:t>
          </a:r>
          <a:r>
            <a:rPr lang="en-US" sz="2700" kern="1200" dirty="0">
              <a:latin typeface="Times New Roman" pitchFamily="18" charset="0"/>
              <a:cs typeface="Times New Roman" pitchFamily="18" charset="0"/>
            </a:rPr>
            <a:t> </a:t>
          </a:r>
          <a:r>
            <a:rPr lang="en-US" sz="2700" kern="1200" dirty="0" err="1">
              <a:latin typeface="Times New Roman" pitchFamily="18" charset="0"/>
              <a:cs typeface="Times New Roman" pitchFamily="18" charset="0"/>
            </a:rPr>
            <a:t>tổ</a:t>
          </a:r>
          <a:r>
            <a:rPr lang="en-US" sz="2700" kern="1200" dirty="0">
              <a:latin typeface="Times New Roman" pitchFamily="18" charset="0"/>
              <a:cs typeface="Times New Roman" pitchFamily="18" charset="0"/>
            </a:rPr>
            <a:t> </a:t>
          </a:r>
          <a:r>
            <a:rPr lang="en-US" sz="2700" kern="1200" dirty="0" err="1">
              <a:latin typeface="Times New Roman" pitchFamily="18" charset="0"/>
              <a:cs typeface="Times New Roman" pitchFamily="18" charset="0"/>
            </a:rPr>
            <a:t>chức</a:t>
          </a:r>
          <a:endParaRPr lang="en-US" sz="2700" kern="1200" dirty="0">
            <a:latin typeface="Times New Roman" pitchFamily="18" charset="0"/>
            <a:cs typeface="Times New Roman" pitchFamily="18" charset="0"/>
          </a:endParaRPr>
        </a:p>
      </dsp:txBody>
      <dsp:txXfrm rot="5400000">
        <a:off x="247666" y="1037272"/>
        <a:ext cx="3169529" cy="3111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6F031-4FD1-49A7-A3F7-E2F30BEA9688}">
      <dsp:nvSpPr>
        <dsp:cNvPr id="0" name=""/>
        <dsp:cNvSpPr/>
      </dsp:nvSpPr>
      <dsp:spPr>
        <a:xfrm rot="16200000">
          <a:off x="-495025" y="965928"/>
          <a:ext cx="4195762" cy="2263904"/>
        </a:xfrm>
        <a:prstGeom prst="flowChartManualOperation">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altLang="zh-CN" sz="2000" kern="1200" dirty="0" err="1">
              <a:latin typeface="Times New Roman" pitchFamily="18" charset="0"/>
              <a:cs typeface="Times New Roman" pitchFamily="18" charset="0"/>
            </a:rPr>
            <a:t>Tập</a:t>
          </a:r>
          <a:r>
            <a:rPr lang="en-US" altLang="zh-CN" sz="2000" kern="1200" dirty="0">
              <a:latin typeface="Times New Roman" pitchFamily="18" charset="0"/>
              <a:cs typeface="Times New Roman" pitchFamily="18" charset="0"/>
            </a:rPr>
            <a:t> </a:t>
          </a:r>
          <a:r>
            <a:rPr lang="en-US" altLang="zh-CN" sz="2000" kern="1200" dirty="0" err="1">
              <a:latin typeface="Times New Roman" pitchFamily="18" charset="0"/>
              <a:cs typeface="Times New Roman" pitchFamily="18" charset="0"/>
            </a:rPr>
            <a:t>thể</a:t>
          </a:r>
          <a:r>
            <a:rPr lang="en-US" altLang="zh-CN" sz="2000"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tiêu</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biểu</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xuất</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sắc</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trong</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số</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các</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tập</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thể</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dẫn</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đầu</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cụm</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khối</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thi</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đua</a:t>
          </a:r>
          <a:r>
            <a:rPr lang="en-US" altLang="zh-CN" sz="2000" b="1" kern="1200" dirty="0">
              <a:latin typeface="Times New Roman" pitchFamily="18" charset="0"/>
              <a:cs typeface="Times New Roman" pitchFamily="18" charset="0"/>
            </a:rPr>
            <a:t> do </a:t>
          </a:r>
          <a:r>
            <a:rPr lang="en-US" altLang="zh-CN" sz="2000" b="1" kern="1200" dirty="0" err="1">
              <a:latin typeface="Times New Roman" pitchFamily="18" charset="0"/>
              <a:cs typeface="Times New Roman" pitchFamily="18" charset="0"/>
            </a:rPr>
            <a:t>bộ</a:t>
          </a:r>
          <a:r>
            <a:rPr lang="en-US" altLang="zh-CN" sz="2000" b="1" kern="1200" dirty="0">
              <a:latin typeface="Times New Roman" pitchFamily="18" charset="0"/>
              <a:cs typeface="Times New Roman" pitchFamily="18" charset="0"/>
            </a:rPr>
            <a:t>, ban, </a:t>
          </a:r>
          <a:r>
            <a:rPr lang="en-US" altLang="zh-CN" sz="2000" b="1" kern="1200" dirty="0" err="1">
              <a:latin typeface="Times New Roman" pitchFamily="18" charset="0"/>
              <a:cs typeface="Times New Roman" pitchFamily="18" charset="0"/>
            </a:rPr>
            <a:t>ngành</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tỉnh</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tổ</a:t>
          </a:r>
          <a:r>
            <a:rPr lang="en-US" altLang="zh-CN" sz="2000" b="1" kern="1200" dirty="0">
              <a:latin typeface="Times New Roman" pitchFamily="18" charset="0"/>
              <a:cs typeface="Times New Roman" pitchFamily="18" charset="0"/>
            </a:rPr>
            <a:t> </a:t>
          </a:r>
          <a:r>
            <a:rPr lang="en-US" altLang="zh-CN" sz="2000" b="1" kern="1200" dirty="0" err="1">
              <a:latin typeface="Times New Roman" pitchFamily="18" charset="0"/>
              <a:cs typeface="Times New Roman" pitchFamily="18" charset="0"/>
            </a:rPr>
            <a:t>chức</a:t>
          </a:r>
          <a:endParaRPr lang="en-US" sz="2000" kern="1200" dirty="0">
            <a:latin typeface="Times New Roman" pitchFamily="18" charset="0"/>
            <a:cs typeface="Times New Roman" pitchFamily="18" charset="0"/>
          </a:endParaRPr>
        </a:p>
      </dsp:txBody>
      <dsp:txXfrm rot="5400000">
        <a:off x="470904" y="839151"/>
        <a:ext cx="2263904" cy="2517458"/>
      </dsp:txXfrm>
    </dsp:sp>
    <dsp:sp modelId="{50CB35F8-FF66-4A4E-8BD0-BFCBF5C89F4C}">
      <dsp:nvSpPr>
        <dsp:cNvPr id="0" name=""/>
        <dsp:cNvSpPr/>
      </dsp:nvSpPr>
      <dsp:spPr>
        <a:xfrm rot="16200000">
          <a:off x="1646967" y="965928"/>
          <a:ext cx="4195762" cy="2263904"/>
        </a:xfrm>
        <a:prstGeom prst="flowChartManualOperation">
          <a:avLst/>
        </a:prstGeom>
        <a:solidFill>
          <a:schemeClr val="accent4">
            <a:hueOff val="-246306"/>
            <a:satOff val="7355"/>
            <a:lumOff val="2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altLang="zh-CN" sz="2000" kern="1200" dirty="0" err="1">
              <a:solidFill>
                <a:srgbClr val="002060"/>
              </a:solidFill>
              <a:latin typeface="Times New Roman" pitchFamily="18" charset="0"/>
              <a:cs typeface="Times New Roman" pitchFamily="18" charset="0"/>
            </a:rPr>
            <a:t>Tập</a:t>
          </a:r>
          <a:r>
            <a:rPr lang="en-US" altLang="zh-CN" sz="2000" kern="1200" dirty="0">
              <a:solidFill>
                <a:srgbClr val="002060"/>
              </a:solidFill>
              <a:latin typeface="Times New Roman" pitchFamily="18" charset="0"/>
              <a:cs typeface="Times New Roman" pitchFamily="18" charset="0"/>
            </a:rPr>
            <a:t> </a:t>
          </a:r>
          <a:r>
            <a:rPr lang="en-US" altLang="zh-CN" sz="2000" kern="1200" dirty="0" err="1">
              <a:solidFill>
                <a:srgbClr val="002060"/>
              </a:solidFill>
              <a:latin typeface="Times New Roman" pitchFamily="18" charset="0"/>
              <a:cs typeface="Times New Roman" pitchFamily="18" charset="0"/>
            </a:rPr>
            <a:t>thể</a:t>
          </a:r>
          <a:r>
            <a:rPr lang="en-US" altLang="zh-CN" sz="2000" kern="1200" dirty="0">
              <a:solidFill>
                <a:srgbClr val="002060"/>
              </a:solidFill>
              <a:latin typeface="Times New Roman" pitchFamily="18" charset="0"/>
              <a:cs typeface="Times New Roman" pitchFamily="18" charset="0"/>
            </a:rPr>
            <a:t> </a:t>
          </a:r>
          <a:r>
            <a:rPr lang="en-US" altLang="zh-CN" sz="2000" kern="1200" dirty="0" err="1">
              <a:solidFill>
                <a:srgbClr val="002060"/>
              </a:solidFill>
              <a:latin typeface="Times New Roman" pitchFamily="18" charset="0"/>
              <a:cs typeface="Times New Roman" pitchFamily="18" charset="0"/>
            </a:rPr>
            <a:t>dẫn</a:t>
          </a:r>
          <a:r>
            <a:rPr lang="en-US" altLang="zh-CN" sz="2000" kern="1200" dirty="0">
              <a:solidFill>
                <a:srgbClr val="002060"/>
              </a:solidFill>
              <a:latin typeface="Times New Roman" pitchFamily="18" charset="0"/>
              <a:cs typeface="Times New Roman" pitchFamily="18" charset="0"/>
            </a:rPr>
            <a:t> </a:t>
          </a:r>
          <a:r>
            <a:rPr lang="en-US" altLang="zh-CN" sz="2000" kern="1200" dirty="0" err="1">
              <a:solidFill>
                <a:srgbClr val="002060"/>
              </a:solidFill>
              <a:latin typeface="Times New Roman" pitchFamily="18" charset="0"/>
              <a:cs typeface="Times New Roman" pitchFamily="18" charset="0"/>
            </a:rPr>
            <a:t>đầu</a:t>
          </a:r>
          <a:r>
            <a:rPr lang="en-US" altLang="zh-CN" sz="2000" kern="1200" dirty="0">
              <a:solidFill>
                <a:srgbClr val="002060"/>
              </a:solidFill>
              <a:latin typeface="Times New Roman" pitchFamily="18" charset="0"/>
              <a:cs typeface="Times New Roman" pitchFamily="18" charset="0"/>
            </a:rPr>
            <a:t> </a:t>
          </a:r>
          <a:r>
            <a:rPr lang="en-US" altLang="zh-CN" sz="2000" kern="1200" dirty="0" err="1">
              <a:solidFill>
                <a:srgbClr val="002060"/>
              </a:solidFill>
              <a:latin typeface="Times New Roman" pitchFamily="18" charset="0"/>
              <a:cs typeface="Times New Roman" pitchFamily="18" charset="0"/>
            </a:rPr>
            <a:t>cụm</a:t>
          </a:r>
          <a:r>
            <a:rPr lang="en-US" altLang="zh-CN" sz="2000" kern="1200" dirty="0">
              <a:solidFill>
                <a:srgbClr val="002060"/>
              </a:solidFill>
              <a:latin typeface="Times New Roman" pitchFamily="18" charset="0"/>
              <a:cs typeface="Times New Roman" pitchFamily="18" charset="0"/>
            </a:rPr>
            <a:t>, </a:t>
          </a:r>
          <a:r>
            <a:rPr lang="en-US" altLang="zh-CN" sz="2000" kern="1200" dirty="0" err="1">
              <a:solidFill>
                <a:srgbClr val="002060"/>
              </a:solidFill>
              <a:latin typeface="Times New Roman" pitchFamily="18" charset="0"/>
              <a:cs typeface="Times New Roman" pitchFamily="18" charset="0"/>
            </a:rPr>
            <a:t>khối</a:t>
          </a:r>
          <a:r>
            <a:rPr lang="en-US" altLang="zh-CN" sz="2000" kern="1200" dirty="0">
              <a:solidFill>
                <a:srgbClr val="002060"/>
              </a:solidFill>
              <a:latin typeface="Times New Roman" pitchFamily="18" charset="0"/>
              <a:cs typeface="Times New Roman" pitchFamily="18" charset="0"/>
            </a:rPr>
            <a:t> do </a:t>
          </a:r>
          <a:r>
            <a:rPr lang="en-US" altLang="zh-CN" sz="2000" kern="1200" dirty="0" err="1">
              <a:solidFill>
                <a:srgbClr val="002060"/>
              </a:solidFill>
              <a:latin typeface="Times New Roman" pitchFamily="18" charset="0"/>
              <a:cs typeface="Times New Roman" pitchFamily="18" charset="0"/>
            </a:rPr>
            <a:t>Hội</a:t>
          </a:r>
          <a:r>
            <a:rPr lang="en-US" altLang="zh-CN" sz="2000" kern="1200" dirty="0">
              <a:solidFill>
                <a:srgbClr val="002060"/>
              </a:solidFill>
              <a:latin typeface="Times New Roman" pitchFamily="18" charset="0"/>
              <a:cs typeface="Times New Roman" pitchFamily="18" charset="0"/>
            </a:rPr>
            <a:t> </a:t>
          </a:r>
          <a:r>
            <a:rPr lang="en-US" altLang="zh-CN" sz="2000" kern="1200" dirty="0" err="1">
              <a:solidFill>
                <a:srgbClr val="002060"/>
              </a:solidFill>
              <a:latin typeface="Times New Roman" pitchFamily="18" charset="0"/>
              <a:cs typeface="Times New Roman" pitchFamily="18" charset="0"/>
            </a:rPr>
            <a:t>đồng</a:t>
          </a:r>
          <a:r>
            <a:rPr lang="en-US" altLang="zh-CN" sz="2000" kern="1200" dirty="0">
              <a:solidFill>
                <a:srgbClr val="002060"/>
              </a:solidFill>
              <a:latin typeface="Times New Roman" pitchFamily="18" charset="0"/>
              <a:cs typeface="Times New Roman" pitchFamily="18" charset="0"/>
            </a:rPr>
            <a:t> TĐKT TW </a:t>
          </a:r>
          <a:r>
            <a:rPr lang="en-US" altLang="zh-CN" sz="2000" kern="1200" dirty="0" err="1">
              <a:solidFill>
                <a:srgbClr val="002060"/>
              </a:solidFill>
              <a:latin typeface="Times New Roman" pitchFamily="18" charset="0"/>
              <a:cs typeface="Times New Roman" pitchFamily="18" charset="0"/>
            </a:rPr>
            <a:t>tổ</a:t>
          </a:r>
          <a:r>
            <a:rPr lang="en-US" altLang="zh-CN" sz="2000" kern="1200" dirty="0">
              <a:solidFill>
                <a:srgbClr val="002060"/>
              </a:solidFill>
              <a:latin typeface="Times New Roman" pitchFamily="18" charset="0"/>
              <a:cs typeface="Times New Roman" pitchFamily="18" charset="0"/>
            </a:rPr>
            <a:t> </a:t>
          </a:r>
          <a:r>
            <a:rPr lang="en-US" altLang="zh-CN" sz="2000" kern="1200" dirty="0" err="1">
              <a:solidFill>
                <a:srgbClr val="002060"/>
              </a:solidFill>
              <a:latin typeface="Times New Roman" pitchFamily="18" charset="0"/>
              <a:cs typeface="Times New Roman" pitchFamily="18" charset="0"/>
            </a:rPr>
            <a:t>chức</a:t>
          </a:r>
          <a:r>
            <a:rPr lang="en-US" altLang="zh-CN" sz="2000" kern="1200" dirty="0">
              <a:solidFill>
                <a:srgbClr val="002060"/>
              </a:solidFill>
              <a:latin typeface="Times New Roman" pitchFamily="18" charset="0"/>
              <a:cs typeface="Times New Roman" pitchFamily="18" charset="0"/>
            </a:rPr>
            <a:t> (</a:t>
          </a:r>
          <a:r>
            <a:rPr lang="en-US" altLang="zh-CN" sz="2000" kern="1200" dirty="0" err="1">
              <a:solidFill>
                <a:srgbClr val="002060"/>
              </a:solidFill>
              <a:latin typeface="Times New Roman" pitchFamily="18" charset="0"/>
              <a:cs typeface="Times New Roman" pitchFamily="18" charset="0"/>
            </a:rPr>
            <a:t>bổ</a:t>
          </a:r>
          <a:r>
            <a:rPr lang="en-US" altLang="zh-CN" sz="2000" kern="1200" dirty="0">
              <a:solidFill>
                <a:srgbClr val="002060"/>
              </a:solidFill>
              <a:latin typeface="Times New Roman" pitchFamily="18" charset="0"/>
              <a:cs typeface="Times New Roman" pitchFamily="18" charset="0"/>
            </a:rPr>
            <a:t> sung </a:t>
          </a:r>
          <a:r>
            <a:rPr lang="en-US" altLang="zh-CN" sz="2000" kern="1200" dirty="0" err="1">
              <a:solidFill>
                <a:srgbClr val="002060"/>
              </a:solidFill>
              <a:latin typeface="Times New Roman" pitchFamily="18" charset="0"/>
              <a:cs typeface="Times New Roman" pitchFamily="18" charset="0"/>
            </a:rPr>
            <a:t>Luật</a:t>
          </a:r>
          <a:r>
            <a:rPr lang="vi-VN" altLang="zh-CN" sz="2000" kern="1200" dirty="0">
              <a:solidFill>
                <a:srgbClr val="002060"/>
              </a:solidFill>
              <a:latin typeface="Times New Roman" pitchFamily="18" charset="0"/>
              <a:cs typeface="Times New Roman" pitchFamily="18" charset="0"/>
            </a:rPr>
            <a:t> TĐKT</a:t>
          </a:r>
          <a:r>
            <a:rPr lang="en-US" altLang="zh-CN" sz="2000" kern="1200" dirty="0">
              <a:solidFill>
                <a:srgbClr val="002060"/>
              </a:solidFill>
              <a:latin typeface="Times New Roman" pitchFamily="18" charset="0"/>
              <a:cs typeface="Times New Roman" pitchFamily="18" charset="0"/>
            </a:rPr>
            <a:t> 2022 )</a:t>
          </a:r>
          <a:endParaRPr lang="en-US" sz="2000" kern="1200" dirty="0">
            <a:latin typeface="Times New Roman" pitchFamily="18" charset="0"/>
            <a:cs typeface="Times New Roman" pitchFamily="18" charset="0"/>
          </a:endParaRPr>
        </a:p>
      </dsp:txBody>
      <dsp:txXfrm rot="5400000">
        <a:off x="2612896" y="839151"/>
        <a:ext cx="2263904" cy="2517458"/>
      </dsp:txXfrm>
    </dsp:sp>
    <dsp:sp modelId="{EB418783-9747-47A4-A42A-A8B822F0A46E}">
      <dsp:nvSpPr>
        <dsp:cNvPr id="0" name=""/>
        <dsp:cNvSpPr/>
      </dsp:nvSpPr>
      <dsp:spPr>
        <a:xfrm rot="16200000">
          <a:off x="3902337" y="965928"/>
          <a:ext cx="4195762" cy="2263904"/>
        </a:xfrm>
        <a:prstGeom prst="flowChartManualOperation">
          <a:avLst/>
        </a:prstGeom>
        <a:solidFill>
          <a:schemeClr val="accent4">
            <a:hueOff val="-492612"/>
            <a:satOff val="14709"/>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nl-NL" sz="2000" kern="1200" dirty="0">
              <a:latin typeface="Times New Roman" pitchFamily="18" charset="0"/>
              <a:cs typeface="Times New Roman" pitchFamily="18" charset="0"/>
            </a:rPr>
            <a:t>Tập thể khi tham gia các phong trào thi đua theo chuyên đề do Thủ tướng Chính phủ phát động từ 5 năm trở lên (Luật </a:t>
          </a:r>
          <a:r>
            <a:rPr lang="vi-VN" sz="2000" kern="1200" dirty="0">
              <a:latin typeface="Times New Roman" pitchFamily="18" charset="0"/>
              <a:cs typeface="Times New Roman" pitchFamily="18" charset="0"/>
            </a:rPr>
            <a:t>TĐKT </a:t>
          </a:r>
          <a:r>
            <a:rPr lang="nl-NL" sz="2000" kern="1200" dirty="0">
              <a:latin typeface="Times New Roman" pitchFamily="18" charset="0"/>
              <a:cs typeface="Times New Roman" pitchFamily="18" charset="0"/>
            </a:rPr>
            <a:t>2022)</a:t>
          </a:r>
          <a:endParaRPr lang="en-US" sz="2000" kern="1200" dirty="0">
            <a:latin typeface="Times New Roman" pitchFamily="18" charset="0"/>
            <a:cs typeface="Times New Roman" pitchFamily="18" charset="0"/>
          </a:endParaRPr>
        </a:p>
      </dsp:txBody>
      <dsp:txXfrm rot="5400000">
        <a:off x="4868266" y="839151"/>
        <a:ext cx="2263904" cy="2517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70560-4216-4EC7-858D-0F71E1A9EEFA}">
      <dsp:nvSpPr>
        <dsp:cNvPr id="0" name=""/>
        <dsp:cNvSpPr/>
      </dsp:nvSpPr>
      <dsp:spPr>
        <a:xfrm rot="2580098">
          <a:off x="2822212" y="3852875"/>
          <a:ext cx="810655" cy="54140"/>
        </a:xfrm>
        <a:custGeom>
          <a:avLst/>
          <a:gdLst/>
          <a:ahLst/>
          <a:cxnLst/>
          <a:rect l="0" t="0" r="0" b="0"/>
          <a:pathLst>
            <a:path>
              <a:moveTo>
                <a:pt x="0" y="27070"/>
              </a:moveTo>
              <a:lnTo>
                <a:pt x="810655" y="2707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23EEC-F6DD-40AD-912E-8FDE3EBF58EF}">
      <dsp:nvSpPr>
        <dsp:cNvPr id="0" name=""/>
        <dsp:cNvSpPr/>
      </dsp:nvSpPr>
      <dsp:spPr>
        <a:xfrm rot="301420">
          <a:off x="2928761" y="2850755"/>
          <a:ext cx="1222649" cy="54140"/>
        </a:xfrm>
        <a:custGeom>
          <a:avLst/>
          <a:gdLst/>
          <a:ahLst/>
          <a:cxnLst/>
          <a:rect l="0" t="0" r="0" b="0"/>
          <a:pathLst>
            <a:path>
              <a:moveTo>
                <a:pt x="0" y="27070"/>
              </a:moveTo>
              <a:lnTo>
                <a:pt x="1222649" y="2707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D9FA4-6414-453C-92E9-F59EF74CFCC0}">
      <dsp:nvSpPr>
        <dsp:cNvPr id="0" name=""/>
        <dsp:cNvSpPr/>
      </dsp:nvSpPr>
      <dsp:spPr>
        <a:xfrm rot="19039136">
          <a:off x="2820595" y="1582561"/>
          <a:ext cx="834507" cy="54140"/>
        </a:xfrm>
        <a:custGeom>
          <a:avLst/>
          <a:gdLst/>
          <a:ahLst/>
          <a:cxnLst/>
          <a:rect l="0" t="0" r="0" b="0"/>
          <a:pathLst>
            <a:path>
              <a:moveTo>
                <a:pt x="0" y="27070"/>
              </a:moveTo>
              <a:lnTo>
                <a:pt x="834507" y="2707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D43A4-AB52-4F64-9E52-06982AE202CC}">
      <dsp:nvSpPr>
        <dsp:cNvPr id="0" name=""/>
        <dsp:cNvSpPr/>
      </dsp:nvSpPr>
      <dsp:spPr>
        <a:xfrm>
          <a:off x="690725" y="1425326"/>
          <a:ext cx="2635746" cy="2635746"/>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381A4-998C-4AB2-BD28-5B1956C5680D}">
      <dsp:nvSpPr>
        <dsp:cNvPr id="0" name=""/>
        <dsp:cNvSpPr/>
      </dsp:nvSpPr>
      <dsp:spPr>
        <a:xfrm>
          <a:off x="3335156" y="0"/>
          <a:ext cx="1581447" cy="1581447"/>
        </a:xfrm>
        <a:prstGeom prst="ellipse">
          <a:avLst/>
        </a:prstGeom>
        <a:solidFill>
          <a:srgbClr val="FF0000"/>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1</a:t>
          </a:r>
        </a:p>
      </dsp:txBody>
      <dsp:txXfrm>
        <a:off x="3566754" y="231598"/>
        <a:ext cx="1118251" cy="1118251"/>
      </dsp:txXfrm>
    </dsp:sp>
    <dsp:sp modelId="{D5AB0137-955D-4261-8815-8109F3574B0F}">
      <dsp:nvSpPr>
        <dsp:cNvPr id="0" name=""/>
        <dsp:cNvSpPr/>
      </dsp:nvSpPr>
      <dsp:spPr>
        <a:xfrm>
          <a:off x="5074748" y="0"/>
          <a:ext cx="2372171" cy="158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800100">
            <a:lnSpc>
              <a:spcPct val="90000"/>
            </a:lnSpc>
            <a:spcBef>
              <a:spcPct val="0"/>
            </a:spcBef>
            <a:spcAft>
              <a:spcPct val="15000"/>
            </a:spcAft>
            <a:buChar char="•"/>
          </a:pPr>
          <a:r>
            <a:rPr lang="sq-AL" sz="1800" kern="1200" dirty="0">
              <a:latin typeface="Times New Roman" pitchFamily="18" charset="0"/>
              <a:cs typeface="Times New Roman" pitchFamily="18" charset="0"/>
            </a:rPr>
            <a:t>Có thành tích xuất sắc tiêu biểu, được</a:t>
          </a:r>
          <a:r>
            <a:rPr lang="en-US" sz="1800" kern="1200" dirty="0">
              <a:latin typeface="Times New Roman" pitchFamily="18" charset="0"/>
              <a:cs typeface="Times New Roman" pitchFamily="18" charset="0"/>
            </a:rPr>
            <a:t> </a:t>
          </a:r>
          <a:r>
            <a:rPr lang="sq-AL" sz="1800" kern="1200" dirty="0">
              <a:latin typeface="Times New Roman" pitchFamily="18" charset="0"/>
              <a:cs typeface="Times New Roman" pitchFamily="18" charset="0"/>
            </a:rPr>
            <a:t>bình xét trong phong trào thi đua</a:t>
          </a:r>
          <a:r>
            <a:rPr lang="en-US" sz="1800" kern="1200" dirty="0">
              <a:latin typeface="Times New Roman" pitchFamily="18" charset="0"/>
              <a:cs typeface="Times New Roman" pitchFamily="18" charset="0"/>
            </a:rPr>
            <a:t> do </a:t>
          </a:r>
          <a:r>
            <a:rPr lang="en-US" sz="1800" kern="1200" dirty="0" err="1">
              <a:latin typeface="Times New Roman" pitchFamily="18" charset="0"/>
              <a:cs typeface="Times New Roman" pitchFamily="18" charset="0"/>
            </a:rPr>
            <a:t>TTg</a:t>
          </a:r>
          <a:r>
            <a:rPr lang="en-US" sz="1800" kern="1200" dirty="0">
              <a:latin typeface="Times New Roman" pitchFamily="18" charset="0"/>
              <a:cs typeface="Times New Roman" pitchFamily="18" charset="0"/>
            </a:rPr>
            <a:t>, CTN </a:t>
          </a:r>
          <a:r>
            <a:rPr lang="en-US" sz="1800" kern="1200" dirty="0" err="1">
              <a:latin typeface="Times New Roman" pitchFamily="18" charset="0"/>
              <a:cs typeface="Times New Roman" pitchFamily="18" charset="0"/>
            </a:rPr>
            <a:t>và</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bộ</a:t>
          </a:r>
          <a:r>
            <a:rPr lang="en-US" sz="1800" kern="1200" dirty="0">
              <a:latin typeface="Times New Roman" pitchFamily="18" charset="0"/>
              <a:cs typeface="Times New Roman" pitchFamily="18" charset="0"/>
            </a:rPr>
            <a:t>, ban, </a:t>
          </a:r>
          <a:r>
            <a:rPr lang="en-US" sz="1800" kern="1200" dirty="0" err="1">
              <a:latin typeface="Times New Roman" pitchFamily="18" charset="0"/>
              <a:cs typeface="Times New Roman" pitchFamily="18" charset="0"/>
            </a:rPr>
            <a:t>ngành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tỉnh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tổ</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chức</a:t>
          </a:r>
          <a:r>
            <a:rPr lang="en-US" sz="1800" kern="1200" dirty="0">
              <a:latin typeface="Times New Roman" pitchFamily="18" charset="0"/>
              <a:cs typeface="Times New Roman" pitchFamily="18" charset="0"/>
            </a:rPr>
            <a:t> (3 </a:t>
          </a:r>
          <a:r>
            <a:rPr lang="en-US" sz="1800" kern="1200" dirty="0" err="1">
              <a:latin typeface="Times New Roman" pitchFamily="18" charset="0"/>
              <a:cs typeface="Times New Roman" pitchFamily="18" charset="0"/>
            </a:rPr>
            <a:t>năm</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trở</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lên</a:t>
          </a:r>
          <a:r>
            <a:rPr lang="en-US" sz="1800" kern="1200" dirty="0">
              <a:latin typeface="Times New Roman" pitchFamily="18" charset="0"/>
              <a:cs typeface="Times New Roman" pitchFamily="18" charset="0"/>
            </a:rPr>
            <a:t>)</a:t>
          </a:r>
        </a:p>
      </dsp:txBody>
      <dsp:txXfrm>
        <a:off x="5074748" y="0"/>
        <a:ext cx="2372171" cy="1581447"/>
      </dsp:txXfrm>
    </dsp:sp>
    <dsp:sp modelId="{3D217F3D-C586-4470-8E63-45ACF51D7FB8}">
      <dsp:nvSpPr>
        <dsp:cNvPr id="0" name=""/>
        <dsp:cNvSpPr/>
      </dsp:nvSpPr>
      <dsp:spPr>
        <a:xfrm>
          <a:off x="4143946" y="2300695"/>
          <a:ext cx="1748179" cy="1414098"/>
        </a:xfrm>
        <a:prstGeom prst="ellipse">
          <a:avLst/>
        </a:prstGeom>
        <a:solidFill>
          <a:srgbClr val="FFFF00"/>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itchFamily="18" charset="0"/>
              <a:cs typeface="Times New Roman" pitchFamily="18" charset="0"/>
            </a:rPr>
            <a:t>2</a:t>
          </a:r>
        </a:p>
      </dsp:txBody>
      <dsp:txXfrm>
        <a:off x="4399961" y="2507785"/>
        <a:ext cx="1236149" cy="999918"/>
      </dsp:txXfrm>
    </dsp:sp>
    <dsp:sp modelId="{799A730A-248B-4FA9-AB88-8544097C718F}">
      <dsp:nvSpPr>
        <dsp:cNvPr id="0" name=""/>
        <dsp:cNvSpPr/>
      </dsp:nvSpPr>
      <dsp:spPr>
        <a:xfrm>
          <a:off x="5841856" y="2300695"/>
          <a:ext cx="2622269" cy="141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None/>
            <a:tabLst/>
            <a:defRPr/>
          </a:pPr>
          <a:r>
            <a:rPr lang="vi-VN"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Có</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nhiều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đóng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góp</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vào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sự</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phát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triển</a:t>
          </a:r>
          <a:r>
            <a:rPr lang="en-US" sz="1800" kern="1200" dirty="0">
              <a:latin typeface="Times New Roman" pitchFamily="18" charset="0"/>
              <a:cs typeface="Times New Roman" pitchFamily="18" charset="0"/>
            </a:rPr>
            <a:t> KTXH, </a:t>
          </a:r>
          <a:r>
            <a:rPr lang="en-US" sz="1800" kern="1200" dirty="0" err="1">
              <a:latin typeface="Times New Roman" pitchFamily="18" charset="0"/>
              <a:cs typeface="Times New Roman" pitchFamily="18" charset="0"/>
            </a:rPr>
            <a:t>bảo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dảm</a:t>
          </a:r>
          <a:r>
            <a:rPr lang="en-US" sz="1800" kern="1200" dirty="0">
              <a:latin typeface="Times New Roman" pitchFamily="18" charset="0"/>
              <a:cs typeface="Times New Roman" pitchFamily="18" charset="0"/>
            </a:rPr>
            <a:t> an </a:t>
          </a:r>
          <a:r>
            <a:rPr lang="en-US" sz="1800" kern="1200" dirty="0" err="1">
              <a:latin typeface="Times New Roman" pitchFamily="18" charset="0"/>
              <a:cs typeface="Times New Roman" pitchFamily="18" charset="0"/>
            </a:rPr>
            <a:t>sinh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xã</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hội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từ</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thiện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nhân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đạo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ứng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dụng</a:t>
          </a:r>
          <a:r>
            <a:rPr lang="en-US" sz="1800" kern="1200" dirty="0">
              <a:latin typeface="Times New Roman" pitchFamily="18" charset="0"/>
              <a:cs typeface="Times New Roman" pitchFamily="18" charset="0"/>
            </a:rPr>
            <a:t> KHKT</a:t>
          </a:r>
        </a:p>
      </dsp:txBody>
      <dsp:txXfrm>
        <a:off x="5841856" y="2300695"/>
        <a:ext cx="2622269" cy="1414098"/>
      </dsp:txXfrm>
    </dsp:sp>
    <dsp:sp modelId="{DA6E665B-A8EE-417A-AD70-2312A0E3B418}">
      <dsp:nvSpPr>
        <dsp:cNvPr id="0" name=""/>
        <dsp:cNvSpPr/>
      </dsp:nvSpPr>
      <dsp:spPr>
        <a:xfrm>
          <a:off x="3311529" y="3904952"/>
          <a:ext cx="1581447" cy="1581447"/>
        </a:xfrm>
        <a:prstGeom prst="ellipse">
          <a:avLst/>
        </a:prstGeom>
        <a:solidFill>
          <a:srgbClr val="FF00FF"/>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itchFamily="18" charset="0"/>
              <a:cs typeface="Times New Roman" pitchFamily="18" charset="0"/>
            </a:rPr>
            <a:t>3</a:t>
          </a:r>
        </a:p>
      </dsp:txBody>
      <dsp:txXfrm>
        <a:off x="3543127" y="4136550"/>
        <a:ext cx="1118251" cy="1118251"/>
      </dsp:txXfrm>
    </dsp:sp>
    <dsp:sp modelId="{68EE45F6-9012-411E-A346-3E405E2585C1}">
      <dsp:nvSpPr>
        <dsp:cNvPr id="0" name=""/>
        <dsp:cNvSpPr/>
      </dsp:nvSpPr>
      <dsp:spPr>
        <a:xfrm>
          <a:off x="5051121" y="3904952"/>
          <a:ext cx="2372171" cy="158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err="1">
              <a:latin typeface="Times New Roman" pitchFamily="18" charset="0"/>
              <a:cs typeface="Times New Roman" pitchFamily="18" charset="0"/>
            </a:rPr>
            <a:t>Lập</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được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nhiều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tích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hoặc</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tích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đột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xuất</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có</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phạm</a:t>
          </a:r>
          <a:r>
            <a:rPr lang="en-US" sz="1800" kern="1200" dirty="0">
              <a:latin typeface="Times New Roman" pitchFamily="18" charset="0"/>
              <a:cs typeface="Times New Roman" pitchFamily="18" charset="0"/>
            </a:rPr>
            <a:t> vi </a:t>
          </a:r>
          <a:r>
            <a:rPr lang="en-US" sz="1800" kern="1200" dirty="0" err="1">
              <a:latin typeface="Times New Roman" pitchFamily="18" charset="0"/>
              <a:cs typeface="Times New Roman" pitchFamily="18" charset="0"/>
            </a:rPr>
            <a:t>ảnh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hưởng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trong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bộ</a:t>
          </a:r>
          <a:r>
            <a:rPr lang="en-US" sz="1800" kern="1200" dirty="0">
              <a:latin typeface="Times New Roman" pitchFamily="18" charset="0"/>
              <a:cs typeface="Times New Roman" pitchFamily="18" charset="0"/>
            </a:rPr>
            <a:t>, </a:t>
          </a:r>
          <a:r>
            <a:rPr lang="vi-VN" sz="1800" kern="1200" dirty="0">
              <a:latin typeface="Times New Roman" pitchFamily="18" charset="0"/>
              <a:cs typeface="Times New Roman" pitchFamily="18" charset="0"/>
            </a:rPr>
            <a:t>ban, </a:t>
          </a:r>
          <a:r>
            <a:rPr lang="en-US" sz="1800" kern="1200" dirty="0" err="1">
              <a:latin typeface="Times New Roman" pitchFamily="18" charset="0"/>
              <a:cs typeface="Times New Roman" pitchFamily="18" charset="0"/>
            </a:rPr>
            <a:t>ngành</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tỉnh</a:t>
          </a:r>
          <a:endParaRPr lang="en-US" sz="1800" kern="1200" dirty="0">
            <a:latin typeface="Times New Roman" pitchFamily="18" charset="0"/>
            <a:cs typeface="Times New Roman" pitchFamily="18" charset="0"/>
          </a:endParaRPr>
        </a:p>
      </dsp:txBody>
      <dsp:txXfrm>
        <a:off x="5051121" y="3904952"/>
        <a:ext cx="2372171" cy="15814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7BD8E-7644-40D5-8B51-74CF1C79C061}">
      <dsp:nvSpPr>
        <dsp:cNvPr id="0" name=""/>
        <dsp:cNvSpPr/>
      </dsp:nvSpPr>
      <dsp:spPr>
        <a:xfrm>
          <a:off x="5899" y="761999"/>
          <a:ext cx="1706889" cy="4038600"/>
        </a:xfrm>
        <a:prstGeom prst="roundRect">
          <a:avLst>
            <a:gd name="adj" fmla="val 10000"/>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Times New Roman" pitchFamily="18" charset="0"/>
              <a:cs typeface="Times New Roman" pitchFamily="18" charset="0"/>
            </a:rPr>
            <a:t>3. THẨM QUYỀN LẤY Ý KIẾN  KHEN THƯỞNG CẤP NN</a:t>
          </a:r>
        </a:p>
      </dsp:txBody>
      <dsp:txXfrm>
        <a:off x="55892" y="811992"/>
        <a:ext cx="1606903" cy="3938614"/>
      </dsp:txXfrm>
    </dsp:sp>
    <dsp:sp modelId="{F6D2DF45-5CFD-4854-BE3A-FCFEC0E4226F}">
      <dsp:nvSpPr>
        <dsp:cNvPr id="0" name=""/>
        <dsp:cNvSpPr/>
      </dsp:nvSpPr>
      <dsp:spPr>
        <a:xfrm rot="18019521">
          <a:off x="1356828" y="2141706"/>
          <a:ext cx="1437964" cy="37975"/>
        </a:xfrm>
        <a:custGeom>
          <a:avLst/>
          <a:gdLst/>
          <a:ahLst/>
          <a:cxnLst/>
          <a:rect l="0" t="0" r="0" b="0"/>
          <a:pathLst>
            <a:path>
              <a:moveTo>
                <a:pt x="0" y="18987"/>
              </a:moveTo>
              <a:lnTo>
                <a:pt x="1437964" y="1898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39861" y="2124745"/>
        <a:ext cx="71898" cy="71898"/>
      </dsp:txXfrm>
    </dsp:sp>
    <dsp:sp modelId="{88495DCA-6E43-4312-907F-B165A48E204A}">
      <dsp:nvSpPr>
        <dsp:cNvPr id="0" name=""/>
        <dsp:cNvSpPr/>
      </dsp:nvSpPr>
      <dsp:spPr>
        <a:xfrm>
          <a:off x="2438831" y="290282"/>
          <a:ext cx="5356557" cy="2499614"/>
        </a:xfrm>
        <a:prstGeom prst="roundRect">
          <a:avLst>
            <a:gd name="adj" fmla="val 10000"/>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u="none" kern="1200" dirty="0">
            <a:solidFill>
              <a:schemeClr val="tx1"/>
            </a:solidFill>
            <a:latin typeface="Times New Roman" pitchFamily="18" charset="0"/>
            <a:cs typeface="Times New Roman" pitchFamily="18" charset="0"/>
          </a:endParaRPr>
        </a:p>
        <a:p>
          <a:pPr marL="0" lvl="0" indent="0" algn="just" defTabSz="1422400">
            <a:lnSpc>
              <a:spcPct val="90000"/>
            </a:lnSpc>
            <a:spcBef>
              <a:spcPct val="0"/>
            </a:spcBef>
            <a:spcAft>
              <a:spcPct val="35000"/>
            </a:spcAft>
            <a:buNone/>
          </a:pPr>
          <a:r>
            <a:rPr lang="en-US" sz="2800" u="none" kern="1200" dirty="0" err="1">
              <a:solidFill>
                <a:schemeClr val="tx1"/>
              </a:solidFill>
              <a:latin typeface="Times New Roman" pitchFamily="18" charset="0"/>
              <a:cs typeface="Times New Roman" pitchFamily="18" charset="0"/>
            </a:rPr>
            <a:t>Bộ</a:t>
          </a:r>
          <a:r>
            <a:rPr lang="en-US" sz="2800" u="none" kern="1200" dirty="0">
              <a:solidFill>
                <a:schemeClr val="tx1"/>
              </a:solidFill>
              <a:latin typeface="Times New Roman" pitchFamily="18" charset="0"/>
              <a:cs typeface="Times New Roman" pitchFamily="18" charset="0"/>
            </a:rPr>
            <a:t>, ban, </a:t>
          </a:r>
          <a:r>
            <a:rPr lang="en-US" sz="2800" u="none" kern="1200" dirty="0" err="1">
              <a:solidFill>
                <a:schemeClr val="tx1"/>
              </a:solidFill>
              <a:latin typeface="Times New Roman" pitchFamily="18" charset="0"/>
              <a:cs typeface="Times New Roman" pitchFamily="18" charset="0"/>
            </a:rPr>
            <a:t>ngành</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tỉnh</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thực</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hiện</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lấy</a:t>
          </a:r>
          <a:r>
            <a:rPr lang="en-US" sz="2800" u="none" kern="1200" dirty="0">
              <a:solidFill>
                <a:schemeClr val="tx1"/>
              </a:solidFill>
              <a:latin typeface="Times New Roman" pitchFamily="18" charset="0"/>
              <a:cs typeface="Times New Roman" pitchFamily="18" charset="0"/>
            </a:rPr>
            <a:t> ý </a:t>
          </a:r>
          <a:r>
            <a:rPr lang="en-US" sz="2800" u="none" kern="1200" dirty="0" err="1">
              <a:solidFill>
                <a:schemeClr val="tx1"/>
              </a:solidFill>
              <a:latin typeface="Times New Roman" pitchFamily="18" charset="0"/>
              <a:cs typeface="Times New Roman" pitchFamily="18" charset="0"/>
            </a:rPr>
            <a:t>kiến</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hiệp</a:t>
          </a:r>
          <a:r>
            <a:rPr lang="en-US" sz="2800" u="none" kern="1200" dirty="0">
              <a:solidFill>
                <a:schemeClr val="tx1"/>
              </a:solidFill>
              <a:latin typeface="Times New Roman" pitchFamily="18" charset="0"/>
              <a:cs typeface="Times New Roman" pitchFamily="18" charset="0"/>
            </a:rPr>
            <a:t> y (</a:t>
          </a:r>
          <a:r>
            <a:rPr lang="en-US" sz="2800" i="1" u="none" kern="1200" dirty="0" err="1">
              <a:solidFill>
                <a:schemeClr val="tx1"/>
              </a:solidFill>
              <a:latin typeface="Times New Roman" pitchFamily="18" charset="0"/>
              <a:cs typeface="Times New Roman" pitchFamily="18" charset="0"/>
            </a:rPr>
            <a:t>bộ</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ngành</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quản</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lý</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lĩnh</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vực</a:t>
          </a:r>
          <a:r>
            <a:rPr lang="en-US" sz="2800" i="1" u="none" kern="1200" dirty="0">
              <a:solidFill>
                <a:schemeClr val="tx1"/>
              </a:solidFill>
              <a:latin typeface="Times New Roman" pitchFamily="18" charset="0"/>
              <a:cs typeface="Times New Roman" pitchFamily="18" charset="0"/>
            </a:rPr>
            <a:t>; UBND </a:t>
          </a:r>
          <a:r>
            <a:rPr lang="en-US" sz="2800" i="1" u="none" kern="1200" dirty="0" err="1">
              <a:solidFill>
                <a:schemeClr val="tx1"/>
              </a:solidFill>
              <a:latin typeface="Times New Roman" pitchFamily="18" charset="0"/>
              <a:cs typeface="Times New Roman" pitchFamily="18" charset="0"/>
            </a:rPr>
            <a:t>cấp</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tỉnh</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có</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cơ</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quan</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đơn</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vị</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tổ</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chức</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thuộc</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quản</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lý</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của</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bộ</a:t>
          </a:r>
          <a:r>
            <a:rPr lang="en-US" sz="2800" i="1" u="none" kern="1200" dirty="0">
              <a:solidFill>
                <a:schemeClr val="tx1"/>
              </a:solidFill>
              <a:latin typeface="Times New Roman" pitchFamily="18" charset="0"/>
              <a:cs typeface="Times New Roman" pitchFamily="18" charset="0"/>
            </a:rPr>
            <a:t>, ban, </a:t>
          </a:r>
          <a:r>
            <a:rPr lang="en-US" sz="2800" i="1" u="none" kern="1200" dirty="0" err="1">
              <a:solidFill>
                <a:schemeClr val="tx1"/>
              </a:solidFill>
              <a:latin typeface="Times New Roman" pitchFamily="18" charset="0"/>
              <a:cs typeface="Times New Roman" pitchFamily="18" charset="0"/>
            </a:rPr>
            <a:t>ngành</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đoàn</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thể</a:t>
          </a:r>
          <a:r>
            <a:rPr lang="en-US" sz="2800" i="1" u="none" kern="1200" dirty="0">
              <a:solidFill>
                <a:schemeClr val="tx1"/>
              </a:solidFill>
              <a:latin typeface="Times New Roman" pitchFamily="18" charset="0"/>
              <a:cs typeface="Times New Roman" pitchFamily="18" charset="0"/>
            </a:rPr>
            <a:t> TW </a:t>
          </a:r>
          <a:r>
            <a:rPr lang="en-US" sz="2800" i="1" u="none" kern="1200" dirty="0" err="1">
              <a:solidFill>
                <a:schemeClr val="tx1"/>
              </a:solidFill>
              <a:latin typeface="Times New Roman" pitchFamily="18" charset="0"/>
              <a:cs typeface="Times New Roman" pitchFamily="18" charset="0"/>
            </a:rPr>
            <a:t>đóng</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trên</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địa</a:t>
          </a:r>
          <a:r>
            <a:rPr lang="en-US" sz="2800" i="1" u="none" kern="1200" dirty="0">
              <a:solidFill>
                <a:schemeClr val="tx1"/>
              </a:solidFill>
              <a:latin typeface="Times New Roman" pitchFamily="18" charset="0"/>
              <a:cs typeface="Times New Roman" pitchFamily="18" charset="0"/>
            </a:rPr>
            <a:t> </a:t>
          </a:r>
          <a:r>
            <a:rPr lang="en-US" sz="2800" i="1" u="none" kern="1200" dirty="0" err="1">
              <a:solidFill>
                <a:schemeClr val="tx1"/>
              </a:solidFill>
              <a:latin typeface="Times New Roman" pitchFamily="18" charset="0"/>
              <a:cs typeface="Times New Roman" pitchFamily="18" charset="0"/>
            </a:rPr>
            <a:t>bàn</a:t>
          </a:r>
          <a:r>
            <a:rPr lang="en-US" sz="2800" u="none" kern="1200" dirty="0">
              <a:solidFill>
                <a:schemeClr val="tx1"/>
              </a:solidFill>
              <a:latin typeface="Times New Roman" pitchFamily="18" charset="0"/>
              <a:cs typeface="Times New Roman" pitchFamily="18" charset="0"/>
            </a:rPr>
            <a:t>); </a:t>
          </a:r>
          <a:endParaRPr lang="vi-VN" sz="2800" u="none" kern="1200" dirty="0">
            <a:solidFill>
              <a:schemeClr val="tx1"/>
            </a:solidFill>
            <a:latin typeface="Times New Roman" pitchFamily="18" charset="0"/>
            <a:cs typeface="Times New Roman" pitchFamily="18" charset="0"/>
          </a:endParaRPr>
        </a:p>
        <a:p>
          <a:pPr marL="0" lvl="0" indent="0" algn="ctr" defTabSz="1422400">
            <a:lnSpc>
              <a:spcPct val="90000"/>
            </a:lnSpc>
            <a:spcBef>
              <a:spcPct val="0"/>
            </a:spcBef>
            <a:spcAft>
              <a:spcPct val="35000"/>
            </a:spcAft>
            <a:buNone/>
          </a:pPr>
          <a:endParaRPr lang="en-US" sz="2800" kern="1200" dirty="0">
            <a:latin typeface="Times New Roman" pitchFamily="18" charset="0"/>
            <a:cs typeface="Times New Roman" pitchFamily="18" charset="0"/>
          </a:endParaRPr>
        </a:p>
      </dsp:txBody>
      <dsp:txXfrm>
        <a:off x="2512042" y="363493"/>
        <a:ext cx="5210135" cy="2353192"/>
      </dsp:txXfrm>
    </dsp:sp>
    <dsp:sp modelId="{21512CE8-D42A-49C0-BAC0-FAFA2CD7A250}">
      <dsp:nvSpPr>
        <dsp:cNvPr id="0" name=""/>
        <dsp:cNvSpPr/>
      </dsp:nvSpPr>
      <dsp:spPr>
        <a:xfrm rot="3706949">
          <a:off x="1350493" y="3367875"/>
          <a:ext cx="1374469" cy="37975"/>
        </a:xfrm>
        <a:custGeom>
          <a:avLst/>
          <a:gdLst/>
          <a:ahLst/>
          <a:cxnLst/>
          <a:rect l="0" t="0" r="0" b="0"/>
          <a:pathLst>
            <a:path>
              <a:moveTo>
                <a:pt x="0" y="18987"/>
              </a:moveTo>
              <a:lnTo>
                <a:pt x="1374469" y="1898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03366" y="3352501"/>
        <a:ext cx="68723" cy="68723"/>
      </dsp:txXfrm>
    </dsp:sp>
    <dsp:sp modelId="{F4884899-8D74-4588-80F2-BCBF446F5924}">
      <dsp:nvSpPr>
        <dsp:cNvPr id="0" name=""/>
        <dsp:cNvSpPr/>
      </dsp:nvSpPr>
      <dsp:spPr>
        <a:xfrm>
          <a:off x="2362666" y="2879451"/>
          <a:ext cx="5464103" cy="2225948"/>
        </a:xfrm>
        <a:prstGeom prst="roundRect">
          <a:avLst>
            <a:gd name="adj" fmla="val 10000"/>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en-US" sz="2800" u="none" kern="1200" dirty="0" err="1">
              <a:solidFill>
                <a:schemeClr val="tx1"/>
              </a:solidFill>
              <a:latin typeface="Times New Roman" pitchFamily="18" charset="0"/>
              <a:cs typeface="Times New Roman" pitchFamily="18" charset="0"/>
            </a:rPr>
            <a:t>Bộ</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Nội</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vụ</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thực</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hiện</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việc</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lấy</a:t>
          </a:r>
          <a:r>
            <a:rPr lang="en-US" sz="2800" u="none" kern="1200" dirty="0">
              <a:solidFill>
                <a:schemeClr val="tx1"/>
              </a:solidFill>
              <a:latin typeface="Times New Roman" pitchFamily="18" charset="0"/>
              <a:cs typeface="Times New Roman" pitchFamily="18" charset="0"/>
            </a:rPr>
            <a:t> ý </a:t>
          </a:r>
          <a:r>
            <a:rPr lang="en-US" sz="2800" u="none" kern="1200" dirty="0" err="1">
              <a:solidFill>
                <a:schemeClr val="tx1"/>
              </a:solidFill>
              <a:latin typeface="Times New Roman" pitchFamily="18" charset="0"/>
              <a:cs typeface="Times New Roman" pitchFamily="18" charset="0"/>
            </a:rPr>
            <a:t>kiến</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các</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cơ</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quan</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liên</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quan</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đối</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với</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trường</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hợp</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trình</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khen</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là</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tập</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thể</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cấp</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bộ</a:t>
          </a:r>
          <a:r>
            <a:rPr lang="en-US" sz="2800" u="none" kern="1200" dirty="0">
              <a:solidFill>
                <a:schemeClr val="tx1"/>
              </a:solidFill>
              <a:latin typeface="Times New Roman" pitchFamily="18" charset="0"/>
              <a:cs typeface="Times New Roman" pitchFamily="18" charset="0"/>
            </a:rPr>
            <a:t>, ban, </a:t>
          </a:r>
          <a:r>
            <a:rPr lang="en-US" sz="2800" u="none" kern="1200" dirty="0" err="1">
              <a:solidFill>
                <a:schemeClr val="tx1"/>
              </a:solidFill>
              <a:latin typeface="Times New Roman" pitchFamily="18" charset="0"/>
              <a:cs typeface="Times New Roman" pitchFamily="18" charset="0"/>
            </a:rPr>
            <a:t>ngành</a:t>
          </a:r>
          <a:r>
            <a:rPr lang="en-US" sz="2800" u="none" kern="1200" dirty="0">
              <a:solidFill>
                <a:schemeClr val="tx1"/>
              </a:solidFill>
              <a:latin typeface="Times New Roman" pitchFamily="18" charset="0"/>
              <a:cs typeface="Times New Roman" pitchFamily="18" charset="0"/>
            </a:rPr>
            <a:t>, </a:t>
          </a:r>
          <a:r>
            <a:rPr lang="en-US" sz="2800" u="none" kern="1200" dirty="0" err="1">
              <a:solidFill>
                <a:schemeClr val="tx1"/>
              </a:solidFill>
              <a:latin typeface="Times New Roman" pitchFamily="18" charset="0"/>
              <a:cs typeface="Times New Roman" pitchFamily="18" charset="0"/>
            </a:rPr>
            <a:t>tỉnh</a:t>
          </a:r>
          <a:r>
            <a:rPr lang="en-US" sz="2800" u="none" kern="1200" dirty="0">
              <a:solidFill>
                <a:schemeClr val="tx1"/>
              </a:solidFill>
              <a:latin typeface="Times New Roman" pitchFamily="18" charset="0"/>
              <a:cs typeface="Times New Roman" pitchFamily="18" charset="0"/>
            </a:rPr>
            <a:t> </a:t>
          </a:r>
        </a:p>
      </dsp:txBody>
      <dsp:txXfrm>
        <a:off x="2427862" y="2944647"/>
        <a:ext cx="5333711" cy="2095556"/>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C7191A-F37B-13D7-78B5-DC201615FDEE}"/>
              </a:ext>
            </a:extLst>
          </p:cNvPr>
          <p:cNvSpPr>
            <a:spLocks noGrp="1"/>
          </p:cNvSpPr>
          <p:nvPr>
            <p:ph type="hdr" sz="quarter"/>
          </p:nvPr>
        </p:nvSpPr>
        <p:spPr>
          <a:xfrm>
            <a:off x="0" y="0"/>
            <a:ext cx="3038475" cy="465138"/>
          </a:xfrm>
          <a:prstGeom prst="rect">
            <a:avLst/>
          </a:prstGeom>
        </p:spPr>
        <p:txBody>
          <a:bodyPr vert="horz" wrap="square" lIns="88112" tIns="44056" rIns="88112" bIns="44056"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88C0AAF1-1CC2-6F8D-B184-8565BF9C2E1A}"/>
              </a:ext>
            </a:extLst>
          </p:cNvPr>
          <p:cNvSpPr>
            <a:spLocks noGrp="1"/>
          </p:cNvSpPr>
          <p:nvPr>
            <p:ph type="dt" sz="quarter" idx="1"/>
          </p:nvPr>
        </p:nvSpPr>
        <p:spPr>
          <a:xfrm>
            <a:off x="3970338" y="0"/>
            <a:ext cx="3038475" cy="465138"/>
          </a:xfrm>
          <a:prstGeom prst="rect">
            <a:avLst/>
          </a:prstGeom>
        </p:spPr>
        <p:txBody>
          <a:bodyPr vert="horz" lIns="88112" tIns="44056" rIns="88112" bIns="44056" rtlCol="0"/>
          <a:lstStyle>
            <a:lvl1pPr algn="r" eaLnBrk="1" fontAlgn="auto" hangingPunct="1">
              <a:spcBef>
                <a:spcPts val="0"/>
              </a:spcBef>
              <a:spcAft>
                <a:spcPts val="0"/>
              </a:spcAft>
              <a:defRPr sz="1200">
                <a:latin typeface="Arial" charset="0"/>
                <a:cs typeface="+mn-cs"/>
              </a:defRPr>
            </a:lvl1pPr>
          </a:lstStyle>
          <a:p>
            <a:pPr>
              <a:defRPr/>
            </a:pPr>
            <a:fld id="{3CCBD9E8-0BCB-114F-B786-957143D77C5F}" type="datetimeFigureOut">
              <a:rPr lang="en-US"/>
              <a:pPr>
                <a:defRPr/>
              </a:pPr>
              <a:t>5/8/24</a:t>
            </a:fld>
            <a:endParaRPr lang="en-US"/>
          </a:p>
        </p:txBody>
      </p:sp>
      <p:sp>
        <p:nvSpPr>
          <p:cNvPr id="4" name="Footer Placeholder 3">
            <a:extLst>
              <a:ext uri="{FF2B5EF4-FFF2-40B4-BE49-F238E27FC236}">
                <a16:creationId xmlns:a16="http://schemas.microsoft.com/office/drawing/2014/main" id="{12F32CFD-4AA9-8CEB-E784-D9AD8C8B606D}"/>
              </a:ext>
            </a:extLst>
          </p:cNvPr>
          <p:cNvSpPr>
            <a:spLocks noGrp="1"/>
          </p:cNvSpPr>
          <p:nvPr>
            <p:ph type="ftr" sz="quarter" idx="2"/>
          </p:nvPr>
        </p:nvSpPr>
        <p:spPr>
          <a:xfrm>
            <a:off x="0" y="8829675"/>
            <a:ext cx="3038475" cy="465138"/>
          </a:xfrm>
          <a:prstGeom prst="rect">
            <a:avLst/>
          </a:prstGeom>
        </p:spPr>
        <p:txBody>
          <a:bodyPr vert="horz" wrap="square" lIns="88112" tIns="44056" rIns="88112" bIns="44056"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BE4C075F-3A3C-CFF1-2234-A1562CA60C63}"/>
              </a:ext>
            </a:extLst>
          </p:cNvPr>
          <p:cNvSpPr>
            <a:spLocks noGrp="1"/>
          </p:cNvSpPr>
          <p:nvPr>
            <p:ph type="sldNum" sz="quarter" idx="3"/>
          </p:nvPr>
        </p:nvSpPr>
        <p:spPr>
          <a:xfrm>
            <a:off x="3970338" y="8829675"/>
            <a:ext cx="3038475" cy="465138"/>
          </a:xfrm>
          <a:prstGeom prst="rect">
            <a:avLst/>
          </a:prstGeom>
        </p:spPr>
        <p:txBody>
          <a:bodyPr vert="horz" wrap="square" lIns="88112" tIns="44056" rIns="88112" bIns="44056"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23556A5E-727D-A84D-BEFE-46003A325C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033D517-EE11-0E3B-051A-CC712D09B80D}"/>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5443" tIns="47721" rIns="95443" bIns="47721" numCol="1" anchor="t" anchorCtr="0" compatLnSpc="1">
            <a:prstTxWarp prst="textNoShape">
              <a:avLst/>
            </a:prstTxWarp>
          </a:bodyPr>
          <a:lstStyle>
            <a:lvl1pPr defTabSz="954088" eaLnBrk="1" fontAlgn="auto" hangingPunct="1">
              <a:spcBef>
                <a:spcPts val="0"/>
              </a:spcBef>
              <a:spcAft>
                <a:spcPts val="0"/>
              </a:spcAft>
              <a:defRPr sz="1300">
                <a:latin typeface="Arial" charset="0"/>
                <a:cs typeface="Arial" charset="0"/>
              </a:defRPr>
            </a:lvl1pPr>
          </a:lstStyle>
          <a:p>
            <a:pPr>
              <a:defRPr/>
            </a:pPr>
            <a:endParaRPr lang="en-US"/>
          </a:p>
        </p:txBody>
      </p:sp>
      <p:sp>
        <p:nvSpPr>
          <p:cNvPr id="34819" name="Rectangle 3">
            <a:extLst>
              <a:ext uri="{FF2B5EF4-FFF2-40B4-BE49-F238E27FC236}">
                <a16:creationId xmlns:a16="http://schemas.microsoft.com/office/drawing/2014/main" id="{41EC4D06-7E76-FDAC-3223-8BE569E49327}"/>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5443" tIns="47721" rIns="95443" bIns="47721" numCol="1" anchor="t" anchorCtr="0" compatLnSpc="1">
            <a:prstTxWarp prst="textNoShape">
              <a:avLst/>
            </a:prstTxWarp>
          </a:bodyPr>
          <a:lstStyle>
            <a:lvl1pPr algn="r" defTabSz="954088" eaLnBrk="1" fontAlgn="auto" hangingPunct="1">
              <a:spcBef>
                <a:spcPts val="0"/>
              </a:spcBef>
              <a:spcAft>
                <a:spcPts val="0"/>
              </a:spcAft>
              <a:defRPr sz="1300">
                <a:latin typeface="Arial" charset="0"/>
                <a:cs typeface="Arial" charset="0"/>
              </a:defRPr>
            </a:lvl1pPr>
          </a:lstStyle>
          <a:p>
            <a:pPr>
              <a:defRPr/>
            </a:pPr>
            <a:fld id="{A378CD20-01D8-AF45-894C-308978A399CE}" type="datetimeFigureOut">
              <a:rPr lang="en-US"/>
              <a:pPr>
                <a:defRPr/>
              </a:pPr>
              <a:t>5/8/24</a:t>
            </a:fld>
            <a:endParaRPr lang="en-US"/>
          </a:p>
        </p:txBody>
      </p:sp>
      <p:sp>
        <p:nvSpPr>
          <p:cNvPr id="19460" name="Rectangle 4">
            <a:extLst>
              <a:ext uri="{FF2B5EF4-FFF2-40B4-BE49-F238E27FC236}">
                <a16:creationId xmlns:a16="http://schemas.microsoft.com/office/drawing/2014/main" id="{DCE17A78-ADC8-4672-2206-0CA903CCA90A}"/>
              </a:ext>
            </a:extLst>
          </p:cNvPr>
          <p:cNvSpPr>
            <a:spLocks noGrp="1" noRot="1" noChangeAspect="1" noChangeArrowheads="1" noTextEdit="1"/>
          </p:cNvSpPr>
          <p:nvPr>
            <p:ph type="sldImg" idx="2"/>
          </p:nvPr>
        </p:nvSpPr>
        <p:spPr bwMode="auto">
          <a:xfrm>
            <a:off x="987425" y="696913"/>
            <a:ext cx="503555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a:extLst>
              <a:ext uri="{FF2B5EF4-FFF2-40B4-BE49-F238E27FC236}">
                <a16:creationId xmlns:a16="http://schemas.microsoft.com/office/drawing/2014/main" id="{55A65173-9899-CA1E-09D2-3AA0E67BA11D}"/>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5443" tIns="47721" rIns="95443" bIns="477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a:extLst>
              <a:ext uri="{FF2B5EF4-FFF2-40B4-BE49-F238E27FC236}">
                <a16:creationId xmlns:a16="http://schemas.microsoft.com/office/drawing/2014/main" id="{CC009332-0844-13B4-F585-07CE29455A1C}"/>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5443" tIns="47721" rIns="95443" bIns="47721" numCol="1" anchor="b" anchorCtr="0" compatLnSpc="1">
            <a:prstTxWarp prst="textNoShape">
              <a:avLst/>
            </a:prstTxWarp>
          </a:bodyPr>
          <a:lstStyle>
            <a:lvl1pPr defTabSz="954088" eaLnBrk="1" fontAlgn="auto" hangingPunct="1">
              <a:spcBef>
                <a:spcPts val="0"/>
              </a:spcBef>
              <a:spcAft>
                <a:spcPts val="0"/>
              </a:spcAft>
              <a:defRPr sz="1300">
                <a:latin typeface="Arial" charset="0"/>
                <a:cs typeface="Arial" charset="0"/>
              </a:defRPr>
            </a:lvl1pPr>
          </a:lstStyle>
          <a:p>
            <a:pPr>
              <a:defRPr/>
            </a:pPr>
            <a:endParaRPr lang="en-US"/>
          </a:p>
        </p:txBody>
      </p:sp>
      <p:sp>
        <p:nvSpPr>
          <p:cNvPr id="34823" name="Rectangle 7">
            <a:extLst>
              <a:ext uri="{FF2B5EF4-FFF2-40B4-BE49-F238E27FC236}">
                <a16:creationId xmlns:a16="http://schemas.microsoft.com/office/drawing/2014/main" id="{9851D17C-CBEF-FA50-0450-D3DF10568E1A}"/>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5443" tIns="47721" rIns="95443" bIns="47721" numCol="1" anchor="b" anchorCtr="0" compatLnSpc="1">
            <a:prstTxWarp prst="textNoShape">
              <a:avLst/>
            </a:prstTxWarp>
          </a:bodyPr>
          <a:lstStyle>
            <a:lvl1pPr algn="r" defTabSz="954088" eaLnBrk="1" fontAlgn="auto" hangingPunct="1">
              <a:spcBef>
                <a:spcPts val="0"/>
              </a:spcBef>
              <a:spcAft>
                <a:spcPts val="0"/>
              </a:spcAft>
              <a:defRPr sz="1300">
                <a:latin typeface="+mn-lt"/>
              </a:defRPr>
            </a:lvl1pPr>
          </a:lstStyle>
          <a:p>
            <a:pPr>
              <a:defRPr/>
            </a:pPr>
            <a:fld id="{D922703A-2536-BD4B-B0CD-410E89D31D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7212A40-6699-6223-A4FF-848B9E3F61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7EA0546C-FB56-614D-B494-BFE6F941DF3B}" type="slidenum">
              <a:rPr lang="en-US" altLang="en-US" sz="1300" smtClean="0"/>
              <a:pPr fontAlgn="base">
                <a:spcBef>
                  <a:spcPct val="0"/>
                </a:spcBef>
                <a:spcAft>
                  <a:spcPct val="0"/>
                </a:spcAft>
              </a:pPr>
              <a:t>1</a:t>
            </a:fld>
            <a:endParaRPr lang="en-US" altLang="en-US" sz="1300"/>
          </a:p>
        </p:txBody>
      </p:sp>
      <p:sp>
        <p:nvSpPr>
          <p:cNvPr id="22531" name="Rectangle 2">
            <a:extLst>
              <a:ext uri="{FF2B5EF4-FFF2-40B4-BE49-F238E27FC236}">
                <a16:creationId xmlns:a16="http://schemas.microsoft.com/office/drawing/2014/main" id="{52291287-099C-47F2-D831-D7B7404F984C}"/>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8AB070BB-907A-61FF-E20B-E8C0FCDD6A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EC7ECA3-8E1A-DD2F-C542-48D342936326}"/>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4F015906-CC10-A33B-BB0F-550ECFE39A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BD527D00-D6C7-8F52-BE20-1F12374734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EAF3450-71EC-7D4C-93BE-972268ABF87D}" type="slidenum">
              <a:rPr lang="en-US" altLang="en-US" sz="1300" smtClean="0"/>
              <a:pPr fontAlgn="base">
                <a:spcBef>
                  <a:spcPct val="0"/>
                </a:spcBef>
                <a:spcAft>
                  <a:spcPct val="0"/>
                </a:spcAft>
              </a:pPr>
              <a:t>4</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7246884-0196-932F-A038-7560176C1A50}"/>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501DE9A4-49CA-06A2-9169-AAD02657E4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CA409BEB-5E61-F2C3-0C7F-408CBA8DFB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C7EBD416-4DA6-CB4D-9E35-FE75405536B4}" type="slidenum">
              <a:rPr lang="en-US" altLang="en-US" sz="1300" smtClean="0"/>
              <a:pPr fontAlgn="base">
                <a:spcBef>
                  <a:spcPct val="0"/>
                </a:spcBef>
                <a:spcAft>
                  <a:spcPct val="0"/>
                </a:spcAft>
              </a:pPr>
              <a:t>19</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6E96B29-517E-A4D3-CA59-27AA1B2291B4}"/>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289B54FF-55A7-4AF8-8C9E-C3AA543036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46084" name="Slide Number Placeholder 3">
            <a:extLst>
              <a:ext uri="{FF2B5EF4-FFF2-40B4-BE49-F238E27FC236}">
                <a16:creationId xmlns:a16="http://schemas.microsoft.com/office/drawing/2014/main" id="{96291117-96F8-311E-8986-8A9D533009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30B49C3-652F-0F44-8A1D-5A3716340CDA}" type="slidenum">
              <a:rPr lang="en-US" altLang="en-US" sz="1300" smtClean="0"/>
              <a:pPr fontAlgn="base">
                <a:spcBef>
                  <a:spcPct val="0"/>
                </a:spcBef>
                <a:spcAft>
                  <a:spcPct val="0"/>
                </a:spcAft>
              </a:pPr>
              <a:t>21</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a:extLst>
              <a:ext uri="{FF2B5EF4-FFF2-40B4-BE49-F238E27FC236}">
                <a16:creationId xmlns:a16="http://schemas.microsoft.com/office/drawing/2014/main" id="{6574E95E-CD5F-5270-8780-5C38E47CC522}"/>
              </a:ext>
            </a:extLst>
          </p:cNvPr>
          <p:cNvSpPr>
            <a:spLocks noGrp="1" noRot="1" noChangeAspect="1" noChangeArrowheads="1" noTextEdit="1"/>
          </p:cNvSpPr>
          <p:nvPr>
            <p:ph type="sldImg"/>
          </p:nvPr>
        </p:nvSpPr>
        <p:spPr>
          <a:ln/>
        </p:spPr>
      </p:sp>
      <p:sp>
        <p:nvSpPr>
          <p:cNvPr id="62467" name="备注占位符 2">
            <a:extLst>
              <a:ext uri="{FF2B5EF4-FFF2-40B4-BE49-F238E27FC236}">
                <a16:creationId xmlns:a16="http://schemas.microsoft.com/office/drawing/2014/main" id="{5190A4A6-5ABC-2FC2-48A2-44FC966B05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62468" name="灯片编号占位符 3">
            <a:extLst>
              <a:ext uri="{FF2B5EF4-FFF2-40B4-BE49-F238E27FC236}">
                <a16:creationId xmlns:a16="http://schemas.microsoft.com/office/drawing/2014/main" id="{F264014F-2D1C-2227-5FB7-A98225C584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DD937AB-2481-8E42-A34C-513C560CEDAC}" type="slidenum">
              <a:rPr lang="zh-CN" altLang="en-US" sz="1300" smtClean="0"/>
              <a:pPr fontAlgn="base">
                <a:spcBef>
                  <a:spcPct val="0"/>
                </a:spcBef>
                <a:spcAft>
                  <a:spcPct val="0"/>
                </a:spcAft>
              </a:pPr>
              <a:t>36</a:t>
            </a:fld>
            <a:endParaRPr lang="zh-CN"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FBA85865-8425-8012-1D8C-99521B66AA43}"/>
              </a:ext>
            </a:extLst>
          </p:cNvPr>
          <p:cNvSpPr>
            <a:spLocks/>
          </p:cNvSpPr>
          <p:nvPr/>
        </p:nvSpPr>
        <p:spPr bwMode="auto">
          <a:xfrm>
            <a:off x="-34925" y="4321175"/>
            <a:ext cx="1512888" cy="781050"/>
          </a:xfrm>
          <a:custGeom>
            <a:avLst/>
            <a:gdLst>
              <a:gd name="T0" fmla="*/ 1090927 w 8042"/>
              <a:gd name="T1" fmla="*/ 781050 h 10000"/>
              <a:gd name="T2" fmla="*/ 1121403 w 8042"/>
              <a:gd name="T3" fmla="*/ 771677 h 10000"/>
              <a:gd name="T4" fmla="*/ 1126483 w 8042"/>
              <a:gd name="T5" fmla="*/ 766991 h 10000"/>
              <a:gd name="T6" fmla="*/ 1512888 w 8042"/>
              <a:gd name="T7" fmla="*/ 410832 h 10000"/>
              <a:gd name="T8" fmla="*/ 1512888 w 8042"/>
              <a:gd name="T9" fmla="*/ 368734 h 10000"/>
              <a:gd name="T10" fmla="*/ 1126483 w 8042"/>
              <a:gd name="T11" fmla="*/ 17261 h 10000"/>
              <a:gd name="T12" fmla="*/ 1121403 w 8042"/>
              <a:gd name="T13" fmla="*/ 12497 h 10000"/>
              <a:gd name="T14" fmla="*/ 1090927 w 8042"/>
              <a:gd name="T15" fmla="*/ 3202 h 10000"/>
              <a:gd name="T16" fmla="*/ 3386 w 8042"/>
              <a:gd name="T17" fmla="*/ 0 h 10000"/>
              <a:gd name="T18" fmla="*/ 0 w 8042"/>
              <a:gd name="T19" fmla="*/ 780347 h 10000"/>
              <a:gd name="T20" fmla="*/ 1090927 w 8042"/>
              <a:gd name="T21" fmla="*/ 78105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 name="Title 1"/>
          <p:cNvSpPr>
            <a:spLocks noGrp="1"/>
          </p:cNvSpPr>
          <p:nvPr>
            <p:ph type="ctrTitle"/>
          </p:nvPr>
        </p:nvSpPr>
        <p:spPr>
          <a:xfrm>
            <a:off x="2104284" y="2514601"/>
            <a:ext cx="715048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104284" y="4777381"/>
            <a:ext cx="715048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C71ED99D-D014-1B6F-E378-E14CF178D02E}"/>
              </a:ext>
            </a:extLst>
          </p:cNvPr>
          <p:cNvSpPr>
            <a:spLocks noGrp="1"/>
          </p:cNvSpPr>
          <p:nvPr>
            <p:ph type="dt" sz="half" idx="10"/>
          </p:nvPr>
        </p:nvSpPr>
        <p:spPr/>
        <p:txBody>
          <a:bodyPr/>
          <a:lstStyle>
            <a:lvl1pPr>
              <a:defRPr/>
            </a:lvl1pPr>
          </a:lstStyle>
          <a:p>
            <a:pPr>
              <a:defRPr/>
            </a:pPr>
            <a:fld id="{B85286C9-CA56-D140-835D-B97464A52862}" type="datetime1">
              <a:rPr lang="en-US"/>
              <a:pPr>
                <a:defRPr/>
              </a:pPr>
              <a:t>5/8/24</a:t>
            </a:fld>
            <a:endParaRPr lang="en-US"/>
          </a:p>
        </p:txBody>
      </p:sp>
      <p:sp>
        <p:nvSpPr>
          <p:cNvPr id="6" name="Footer Placeholder 4">
            <a:extLst>
              <a:ext uri="{FF2B5EF4-FFF2-40B4-BE49-F238E27FC236}">
                <a16:creationId xmlns:a16="http://schemas.microsoft.com/office/drawing/2014/main" id="{D9FA8C2B-5FC3-E0DB-AC3D-8C9CF83B5C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0202F5D-9C3F-EAD7-B39B-C510F41CD81A}"/>
              </a:ext>
            </a:extLst>
          </p:cNvPr>
          <p:cNvSpPr>
            <a:spLocks noGrp="1"/>
          </p:cNvSpPr>
          <p:nvPr>
            <p:ph type="sldNum" sz="quarter" idx="12"/>
          </p:nvPr>
        </p:nvSpPr>
        <p:spPr>
          <a:xfrm>
            <a:off x="458788" y="4529138"/>
            <a:ext cx="633412" cy="365125"/>
          </a:xfrm>
        </p:spPr>
        <p:txBody>
          <a:bodyPr/>
          <a:lstStyle>
            <a:lvl1pPr>
              <a:defRPr/>
            </a:lvl1pPr>
          </a:lstStyle>
          <a:p>
            <a:pPr>
              <a:defRPr/>
            </a:pPr>
            <a:fld id="{601CE4E7-F2DD-0542-B399-E4ABD8801323}" type="slidenum">
              <a:rPr lang="en-US" altLang="en-US"/>
              <a:pPr>
                <a:defRPr/>
              </a:pPr>
              <a:t>‹#›</a:t>
            </a:fld>
            <a:endParaRPr lang="en-US" altLang="en-US"/>
          </a:p>
        </p:txBody>
      </p:sp>
    </p:spTree>
    <p:extLst>
      <p:ext uri="{BB962C8B-B14F-4D97-AF65-F5344CB8AC3E}">
        <p14:creationId xmlns:p14="http://schemas.microsoft.com/office/powerpoint/2010/main" val="13068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269C8D4-AAF7-DEDE-321C-A547DABBA062}"/>
              </a:ext>
            </a:extLst>
          </p:cNvPr>
          <p:cNvSpPr>
            <a:spLocks/>
          </p:cNvSpPr>
          <p:nvPr/>
        </p:nvSpPr>
        <p:spPr bwMode="auto">
          <a:xfrm flipV="1">
            <a:off x="0" y="3167063"/>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 name="Title 1"/>
          <p:cNvSpPr>
            <a:spLocks noGrp="1"/>
          </p:cNvSpPr>
          <p:nvPr>
            <p:ph type="title"/>
          </p:nvPr>
        </p:nvSpPr>
        <p:spPr>
          <a:xfrm>
            <a:off x="2104284" y="609600"/>
            <a:ext cx="7141317"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CB5CB38-2C64-FA56-50ED-585347552549}"/>
              </a:ext>
            </a:extLst>
          </p:cNvPr>
          <p:cNvSpPr>
            <a:spLocks noGrp="1"/>
          </p:cNvSpPr>
          <p:nvPr>
            <p:ph type="dt" sz="half" idx="10"/>
          </p:nvPr>
        </p:nvSpPr>
        <p:spPr/>
        <p:txBody>
          <a:bodyPr/>
          <a:lstStyle>
            <a:lvl1pPr>
              <a:defRPr/>
            </a:lvl1pPr>
          </a:lstStyle>
          <a:p>
            <a:pPr>
              <a:defRPr/>
            </a:pPr>
            <a:fld id="{D6EC08DD-A091-0B44-A024-4C3A2BDC5197}" type="datetime1">
              <a:rPr lang="en-US"/>
              <a:pPr>
                <a:defRPr/>
              </a:pPr>
              <a:t>5/8/24</a:t>
            </a:fld>
            <a:endParaRPr lang="en-US"/>
          </a:p>
        </p:txBody>
      </p:sp>
      <p:sp>
        <p:nvSpPr>
          <p:cNvPr id="6" name="Footer Placeholder 4">
            <a:extLst>
              <a:ext uri="{FF2B5EF4-FFF2-40B4-BE49-F238E27FC236}">
                <a16:creationId xmlns:a16="http://schemas.microsoft.com/office/drawing/2014/main" id="{8B82D021-ED90-3964-FA68-8F37D3FE88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0F1E83B-9626-CCC6-BC3B-25AB881D74AC}"/>
              </a:ext>
            </a:extLst>
          </p:cNvPr>
          <p:cNvSpPr>
            <a:spLocks noGrp="1"/>
          </p:cNvSpPr>
          <p:nvPr>
            <p:ph type="sldNum" sz="quarter" idx="12"/>
          </p:nvPr>
        </p:nvSpPr>
        <p:spPr>
          <a:xfrm>
            <a:off x="554038" y="3244850"/>
            <a:ext cx="633412" cy="365125"/>
          </a:xfrm>
        </p:spPr>
        <p:txBody>
          <a:bodyPr/>
          <a:lstStyle>
            <a:lvl1pPr>
              <a:defRPr/>
            </a:lvl1pPr>
          </a:lstStyle>
          <a:p>
            <a:pPr>
              <a:defRPr/>
            </a:pPr>
            <a:fld id="{604925AD-D865-B94B-A443-8EA47E3C38D9}" type="slidenum">
              <a:rPr lang="en-US" altLang="en-US"/>
              <a:pPr>
                <a:defRPr/>
              </a:pPr>
              <a:t>‹#›</a:t>
            </a:fld>
            <a:endParaRPr lang="en-US" altLang="en-US"/>
          </a:p>
        </p:txBody>
      </p:sp>
    </p:spTree>
    <p:extLst>
      <p:ext uri="{BB962C8B-B14F-4D97-AF65-F5344CB8AC3E}">
        <p14:creationId xmlns:p14="http://schemas.microsoft.com/office/powerpoint/2010/main" val="150760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D9F968CF-78D7-A18C-B9DC-37752DD1FE56}"/>
              </a:ext>
            </a:extLst>
          </p:cNvPr>
          <p:cNvSpPr>
            <a:spLocks/>
          </p:cNvSpPr>
          <p:nvPr/>
        </p:nvSpPr>
        <p:spPr bwMode="auto">
          <a:xfrm flipV="1">
            <a:off x="0" y="3167063"/>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5" name="TextBox 7">
            <a:extLst>
              <a:ext uri="{FF2B5EF4-FFF2-40B4-BE49-F238E27FC236}">
                <a16:creationId xmlns:a16="http://schemas.microsoft.com/office/drawing/2014/main" id="{384EE400-D369-9868-E142-EBB17ABF4187}"/>
              </a:ext>
            </a:extLst>
          </p:cNvPr>
          <p:cNvSpPr txBox="1">
            <a:spLocks noChangeArrowheads="1"/>
          </p:cNvSpPr>
          <p:nvPr/>
        </p:nvSpPr>
        <p:spPr bwMode="auto">
          <a:xfrm>
            <a:off x="1958975" y="647700"/>
            <a:ext cx="4953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6" name="TextBox 8">
            <a:extLst>
              <a:ext uri="{FF2B5EF4-FFF2-40B4-BE49-F238E27FC236}">
                <a16:creationId xmlns:a16="http://schemas.microsoft.com/office/drawing/2014/main" id="{77ABA982-B3BF-764F-9BD0-4B45E2E55D77}"/>
              </a:ext>
            </a:extLst>
          </p:cNvPr>
          <p:cNvSpPr txBox="1">
            <a:spLocks noChangeArrowheads="1"/>
          </p:cNvSpPr>
          <p:nvPr/>
        </p:nvSpPr>
        <p:spPr bwMode="auto">
          <a:xfrm>
            <a:off x="8850313" y="2905125"/>
            <a:ext cx="4953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617303" y="3505200"/>
            <a:ext cx="61250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F25F808-5E69-4050-795E-825222DB5BBF}"/>
              </a:ext>
            </a:extLst>
          </p:cNvPr>
          <p:cNvSpPr>
            <a:spLocks noGrp="1"/>
          </p:cNvSpPr>
          <p:nvPr>
            <p:ph type="dt" sz="half" idx="14"/>
          </p:nvPr>
        </p:nvSpPr>
        <p:spPr/>
        <p:txBody>
          <a:bodyPr/>
          <a:lstStyle>
            <a:lvl1pPr>
              <a:defRPr/>
            </a:lvl1pPr>
          </a:lstStyle>
          <a:p>
            <a:pPr>
              <a:defRPr/>
            </a:pPr>
            <a:fld id="{E52FAAFE-408D-8346-B86C-208813EC7064}" type="datetime1">
              <a:rPr lang="en-US"/>
              <a:pPr>
                <a:defRPr/>
              </a:pPr>
              <a:t>5/8/24</a:t>
            </a:fld>
            <a:endParaRPr lang="en-US"/>
          </a:p>
        </p:txBody>
      </p:sp>
      <p:sp>
        <p:nvSpPr>
          <p:cNvPr id="8" name="Footer Placeholder 4">
            <a:extLst>
              <a:ext uri="{FF2B5EF4-FFF2-40B4-BE49-F238E27FC236}">
                <a16:creationId xmlns:a16="http://schemas.microsoft.com/office/drawing/2014/main" id="{9880D2AC-901A-EA8B-012C-025BFCC6365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041941-F4B3-7DDB-D83A-690A2D8F92D0}"/>
              </a:ext>
            </a:extLst>
          </p:cNvPr>
          <p:cNvSpPr>
            <a:spLocks noGrp="1"/>
          </p:cNvSpPr>
          <p:nvPr>
            <p:ph type="sldNum" sz="quarter" idx="16"/>
          </p:nvPr>
        </p:nvSpPr>
        <p:spPr>
          <a:xfrm>
            <a:off x="554038" y="3244850"/>
            <a:ext cx="633412" cy="365125"/>
          </a:xfrm>
        </p:spPr>
        <p:txBody>
          <a:bodyPr/>
          <a:lstStyle>
            <a:lvl1pPr>
              <a:defRPr/>
            </a:lvl1pPr>
          </a:lstStyle>
          <a:p>
            <a:pPr>
              <a:defRPr/>
            </a:pPr>
            <a:fld id="{15BF3819-095E-964B-BAF5-B22B3D6460E4}" type="slidenum">
              <a:rPr lang="en-US" altLang="en-US"/>
              <a:pPr>
                <a:defRPr/>
              </a:pPr>
              <a:t>‹#›</a:t>
            </a:fld>
            <a:endParaRPr lang="en-US" altLang="en-US"/>
          </a:p>
        </p:txBody>
      </p:sp>
    </p:spTree>
    <p:extLst>
      <p:ext uri="{BB962C8B-B14F-4D97-AF65-F5344CB8AC3E}">
        <p14:creationId xmlns:p14="http://schemas.microsoft.com/office/powerpoint/2010/main" val="1361594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57B1A078-1B7A-CDB3-22ED-30DEB2B8743E}"/>
              </a:ext>
            </a:extLst>
          </p:cNvPr>
          <p:cNvSpPr>
            <a:spLocks/>
          </p:cNvSpPr>
          <p:nvPr/>
        </p:nvSpPr>
        <p:spPr bwMode="auto">
          <a:xfrm flipV="1">
            <a:off x="0" y="4910138"/>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 name="Title 1"/>
          <p:cNvSpPr>
            <a:spLocks noGrp="1"/>
          </p:cNvSpPr>
          <p:nvPr>
            <p:ph type="title"/>
          </p:nvPr>
        </p:nvSpPr>
        <p:spPr>
          <a:xfrm>
            <a:off x="2104284" y="2438402"/>
            <a:ext cx="7141317"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104284" y="5181600"/>
            <a:ext cx="7141317"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70DD63A7-A37F-9F17-ADB5-15CB672C6CDD}"/>
              </a:ext>
            </a:extLst>
          </p:cNvPr>
          <p:cNvSpPr>
            <a:spLocks noGrp="1"/>
          </p:cNvSpPr>
          <p:nvPr>
            <p:ph type="dt" sz="half" idx="10"/>
          </p:nvPr>
        </p:nvSpPr>
        <p:spPr/>
        <p:txBody>
          <a:bodyPr/>
          <a:lstStyle>
            <a:lvl1pPr>
              <a:defRPr/>
            </a:lvl1pPr>
          </a:lstStyle>
          <a:p>
            <a:pPr>
              <a:defRPr/>
            </a:pPr>
            <a:fld id="{71654AE9-151D-E24C-9762-8819738B5352}" type="datetime1">
              <a:rPr lang="en-US"/>
              <a:pPr>
                <a:defRPr/>
              </a:pPr>
              <a:t>5/8/24</a:t>
            </a:fld>
            <a:endParaRPr lang="en-US"/>
          </a:p>
        </p:txBody>
      </p:sp>
      <p:sp>
        <p:nvSpPr>
          <p:cNvPr id="6" name="Footer Placeholder 5">
            <a:extLst>
              <a:ext uri="{FF2B5EF4-FFF2-40B4-BE49-F238E27FC236}">
                <a16:creationId xmlns:a16="http://schemas.microsoft.com/office/drawing/2014/main" id="{CC95FF57-2B17-001F-24D3-FABA163BDC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63A650D-8948-756E-5D44-F9B8535BEFE9}"/>
              </a:ext>
            </a:extLst>
          </p:cNvPr>
          <p:cNvSpPr>
            <a:spLocks noGrp="1"/>
          </p:cNvSpPr>
          <p:nvPr>
            <p:ph type="sldNum" sz="quarter" idx="12"/>
          </p:nvPr>
        </p:nvSpPr>
        <p:spPr>
          <a:xfrm>
            <a:off x="554038" y="4983163"/>
            <a:ext cx="633412" cy="365125"/>
          </a:xfrm>
        </p:spPr>
        <p:txBody>
          <a:bodyPr/>
          <a:lstStyle>
            <a:lvl1pPr>
              <a:defRPr/>
            </a:lvl1pPr>
          </a:lstStyle>
          <a:p>
            <a:pPr>
              <a:defRPr/>
            </a:pPr>
            <a:fld id="{AC79742B-BBA3-7042-8386-FA3FCBE889F8}" type="slidenum">
              <a:rPr lang="en-US" altLang="en-US"/>
              <a:pPr>
                <a:defRPr/>
              </a:pPr>
              <a:t>‹#›</a:t>
            </a:fld>
            <a:endParaRPr lang="en-US" altLang="en-US"/>
          </a:p>
        </p:txBody>
      </p:sp>
    </p:spTree>
    <p:extLst>
      <p:ext uri="{BB962C8B-B14F-4D97-AF65-F5344CB8AC3E}">
        <p14:creationId xmlns:p14="http://schemas.microsoft.com/office/powerpoint/2010/main" val="3852352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F8A087D-5784-A2E8-3FAD-CA5F702E9B1D}"/>
              </a:ext>
            </a:extLst>
          </p:cNvPr>
          <p:cNvSpPr>
            <a:spLocks/>
          </p:cNvSpPr>
          <p:nvPr/>
        </p:nvSpPr>
        <p:spPr bwMode="auto">
          <a:xfrm flipV="1">
            <a:off x="0" y="4910138"/>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3" name="TextBox 7">
            <a:extLst>
              <a:ext uri="{FF2B5EF4-FFF2-40B4-BE49-F238E27FC236}">
                <a16:creationId xmlns:a16="http://schemas.microsoft.com/office/drawing/2014/main" id="{B252EB46-888F-DA57-CA91-632BF68D2520}"/>
              </a:ext>
            </a:extLst>
          </p:cNvPr>
          <p:cNvSpPr txBox="1">
            <a:spLocks noChangeArrowheads="1"/>
          </p:cNvSpPr>
          <p:nvPr/>
        </p:nvSpPr>
        <p:spPr bwMode="auto">
          <a:xfrm>
            <a:off x="1958975" y="647700"/>
            <a:ext cx="4953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5" name="TextBox 8">
            <a:extLst>
              <a:ext uri="{FF2B5EF4-FFF2-40B4-BE49-F238E27FC236}">
                <a16:creationId xmlns:a16="http://schemas.microsoft.com/office/drawing/2014/main" id="{254F8EDA-9AE1-9129-645C-8E49C66925A6}"/>
              </a:ext>
            </a:extLst>
          </p:cNvPr>
          <p:cNvSpPr txBox="1">
            <a:spLocks noChangeArrowheads="1"/>
          </p:cNvSpPr>
          <p:nvPr/>
        </p:nvSpPr>
        <p:spPr bwMode="auto">
          <a:xfrm>
            <a:off x="8850313" y="2905125"/>
            <a:ext cx="4953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13"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104283" y="4343400"/>
            <a:ext cx="72456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104283" y="5181600"/>
            <a:ext cx="7245650"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70972B20-987C-344F-B134-E564D668870F}"/>
              </a:ext>
            </a:extLst>
          </p:cNvPr>
          <p:cNvSpPr>
            <a:spLocks noGrp="1"/>
          </p:cNvSpPr>
          <p:nvPr>
            <p:ph type="dt" sz="half" idx="14"/>
          </p:nvPr>
        </p:nvSpPr>
        <p:spPr/>
        <p:txBody>
          <a:bodyPr/>
          <a:lstStyle>
            <a:lvl1pPr>
              <a:defRPr/>
            </a:lvl1pPr>
          </a:lstStyle>
          <a:p>
            <a:pPr>
              <a:defRPr/>
            </a:pPr>
            <a:fld id="{41C06E8D-23E3-B044-B98A-95184BF8F176}" type="datetime1">
              <a:rPr lang="en-US"/>
              <a:pPr>
                <a:defRPr/>
              </a:pPr>
              <a:t>5/8/24</a:t>
            </a:fld>
            <a:endParaRPr lang="en-US"/>
          </a:p>
        </p:txBody>
      </p:sp>
      <p:sp>
        <p:nvSpPr>
          <p:cNvPr id="7" name="Footer Placeholder 5">
            <a:extLst>
              <a:ext uri="{FF2B5EF4-FFF2-40B4-BE49-F238E27FC236}">
                <a16:creationId xmlns:a16="http://schemas.microsoft.com/office/drawing/2014/main" id="{2C3442BB-834C-24C1-87C1-E6A61B76FC8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8B3DDD1-8623-F52F-64A7-8F0324AB3F40}"/>
              </a:ext>
            </a:extLst>
          </p:cNvPr>
          <p:cNvSpPr>
            <a:spLocks noGrp="1"/>
          </p:cNvSpPr>
          <p:nvPr>
            <p:ph type="sldNum" sz="quarter" idx="16"/>
          </p:nvPr>
        </p:nvSpPr>
        <p:spPr>
          <a:xfrm>
            <a:off x="554038" y="4983163"/>
            <a:ext cx="633412" cy="365125"/>
          </a:xfrm>
        </p:spPr>
        <p:txBody>
          <a:bodyPr/>
          <a:lstStyle>
            <a:lvl1pPr>
              <a:defRPr/>
            </a:lvl1pPr>
          </a:lstStyle>
          <a:p>
            <a:pPr>
              <a:defRPr/>
            </a:pPr>
            <a:fld id="{AE47BACA-ACA8-1D42-A28D-3E1CE24BBC05}" type="slidenum">
              <a:rPr lang="en-US" altLang="en-US"/>
              <a:pPr>
                <a:defRPr/>
              </a:pPr>
              <a:t>‹#›</a:t>
            </a:fld>
            <a:endParaRPr lang="en-US" altLang="en-US"/>
          </a:p>
        </p:txBody>
      </p:sp>
    </p:spTree>
    <p:extLst>
      <p:ext uri="{BB962C8B-B14F-4D97-AF65-F5344CB8AC3E}">
        <p14:creationId xmlns:p14="http://schemas.microsoft.com/office/powerpoint/2010/main" val="1442337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CAC63612-6B37-5388-7A59-BA971DE67E92}"/>
              </a:ext>
            </a:extLst>
          </p:cNvPr>
          <p:cNvSpPr>
            <a:spLocks/>
          </p:cNvSpPr>
          <p:nvPr/>
        </p:nvSpPr>
        <p:spPr bwMode="auto">
          <a:xfrm flipV="1">
            <a:off x="0" y="4910138"/>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 name="Title 1"/>
          <p:cNvSpPr>
            <a:spLocks noGrp="1"/>
          </p:cNvSpPr>
          <p:nvPr>
            <p:ph type="title"/>
          </p:nvPr>
        </p:nvSpPr>
        <p:spPr>
          <a:xfrm>
            <a:off x="2104284" y="627407"/>
            <a:ext cx="7141316"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104284" y="4343400"/>
            <a:ext cx="7141317"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104284" y="5181600"/>
            <a:ext cx="7141317"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F609DB66-7913-757C-14A6-1577217877CE}"/>
              </a:ext>
            </a:extLst>
          </p:cNvPr>
          <p:cNvSpPr>
            <a:spLocks noGrp="1"/>
          </p:cNvSpPr>
          <p:nvPr>
            <p:ph type="dt" sz="half" idx="14"/>
          </p:nvPr>
        </p:nvSpPr>
        <p:spPr/>
        <p:txBody>
          <a:bodyPr/>
          <a:lstStyle>
            <a:lvl1pPr>
              <a:defRPr/>
            </a:lvl1pPr>
          </a:lstStyle>
          <a:p>
            <a:pPr>
              <a:defRPr/>
            </a:pPr>
            <a:fld id="{DAA70720-08AD-CA4D-9DED-5E5FDC11F2BA}" type="datetime1">
              <a:rPr lang="en-US"/>
              <a:pPr>
                <a:defRPr/>
              </a:pPr>
              <a:t>5/8/24</a:t>
            </a:fld>
            <a:endParaRPr lang="en-US"/>
          </a:p>
        </p:txBody>
      </p:sp>
      <p:sp>
        <p:nvSpPr>
          <p:cNvPr id="6" name="Footer Placeholder 5">
            <a:extLst>
              <a:ext uri="{FF2B5EF4-FFF2-40B4-BE49-F238E27FC236}">
                <a16:creationId xmlns:a16="http://schemas.microsoft.com/office/drawing/2014/main" id="{A5B94111-499B-14BC-F2C1-82E9E60B289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6E3D4EA-78E8-E2CB-2FAC-BA2D171803C4}"/>
              </a:ext>
            </a:extLst>
          </p:cNvPr>
          <p:cNvSpPr>
            <a:spLocks noGrp="1"/>
          </p:cNvSpPr>
          <p:nvPr>
            <p:ph type="sldNum" sz="quarter" idx="16"/>
          </p:nvPr>
        </p:nvSpPr>
        <p:spPr>
          <a:xfrm>
            <a:off x="554038" y="4983163"/>
            <a:ext cx="633412" cy="365125"/>
          </a:xfrm>
        </p:spPr>
        <p:txBody>
          <a:bodyPr/>
          <a:lstStyle>
            <a:lvl1pPr>
              <a:defRPr/>
            </a:lvl1pPr>
          </a:lstStyle>
          <a:p>
            <a:pPr>
              <a:defRPr/>
            </a:pPr>
            <a:fld id="{DCE80546-116D-3442-B8AA-5880DC9407B7}" type="slidenum">
              <a:rPr lang="en-US" altLang="en-US"/>
              <a:pPr>
                <a:defRPr/>
              </a:pPr>
              <a:t>‹#›</a:t>
            </a:fld>
            <a:endParaRPr lang="en-US" altLang="en-US"/>
          </a:p>
        </p:txBody>
      </p:sp>
    </p:spTree>
    <p:extLst>
      <p:ext uri="{BB962C8B-B14F-4D97-AF65-F5344CB8AC3E}">
        <p14:creationId xmlns:p14="http://schemas.microsoft.com/office/powerpoint/2010/main" val="193437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7DE9073-F5D6-7491-0F0B-3FDC4067D84C}"/>
              </a:ext>
            </a:extLst>
          </p:cNvPr>
          <p:cNvSpPr>
            <a:spLocks/>
          </p:cNvSpPr>
          <p:nvPr/>
        </p:nvSpPr>
        <p:spPr bwMode="auto">
          <a:xfrm flipV="1">
            <a:off x="0" y="711200"/>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DC2FA7D-653A-6A3D-9FAA-E820E0E06234}"/>
              </a:ext>
            </a:extLst>
          </p:cNvPr>
          <p:cNvSpPr>
            <a:spLocks noGrp="1"/>
          </p:cNvSpPr>
          <p:nvPr>
            <p:ph type="dt" sz="half" idx="10"/>
          </p:nvPr>
        </p:nvSpPr>
        <p:spPr/>
        <p:txBody>
          <a:bodyPr/>
          <a:lstStyle>
            <a:lvl1pPr>
              <a:defRPr/>
            </a:lvl1pPr>
          </a:lstStyle>
          <a:p>
            <a:pPr>
              <a:defRPr/>
            </a:pPr>
            <a:fld id="{9F7BBEE6-E33C-C449-AD0F-EFC9AB1E89A8}" type="datetime1">
              <a:rPr lang="en-US"/>
              <a:pPr>
                <a:defRPr/>
              </a:pPr>
              <a:t>5/8/24</a:t>
            </a:fld>
            <a:endParaRPr lang="en-US"/>
          </a:p>
        </p:txBody>
      </p:sp>
      <p:sp>
        <p:nvSpPr>
          <p:cNvPr id="6" name="Footer Placeholder 4">
            <a:extLst>
              <a:ext uri="{FF2B5EF4-FFF2-40B4-BE49-F238E27FC236}">
                <a16:creationId xmlns:a16="http://schemas.microsoft.com/office/drawing/2014/main" id="{42C826E0-B06A-69D7-A860-0C1D8D75DE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084B836-FB9E-0F43-8AC7-2220D08010EE}"/>
              </a:ext>
            </a:extLst>
          </p:cNvPr>
          <p:cNvSpPr>
            <a:spLocks noGrp="1"/>
          </p:cNvSpPr>
          <p:nvPr>
            <p:ph type="sldNum" sz="quarter" idx="12"/>
          </p:nvPr>
        </p:nvSpPr>
        <p:spPr/>
        <p:txBody>
          <a:bodyPr/>
          <a:lstStyle>
            <a:lvl1pPr>
              <a:defRPr/>
            </a:lvl1pPr>
          </a:lstStyle>
          <a:p>
            <a:pPr>
              <a:defRPr/>
            </a:pPr>
            <a:fld id="{49BF1134-788B-E54D-870C-F4D9809D859C}" type="slidenum">
              <a:rPr lang="en-US" altLang="en-US"/>
              <a:pPr>
                <a:defRPr/>
              </a:pPr>
              <a:t>‹#›</a:t>
            </a:fld>
            <a:endParaRPr lang="en-US" altLang="en-US"/>
          </a:p>
        </p:txBody>
      </p:sp>
    </p:spTree>
    <p:extLst>
      <p:ext uri="{BB962C8B-B14F-4D97-AF65-F5344CB8AC3E}">
        <p14:creationId xmlns:p14="http://schemas.microsoft.com/office/powerpoint/2010/main" val="2599697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B6D03DB-A813-FDB1-7FBE-2271704BA233}"/>
              </a:ext>
            </a:extLst>
          </p:cNvPr>
          <p:cNvSpPr>
            <a:spLocks/>
          </p:cNvSpPr>
          <p:nvPr/>
        </p:nvSpPr>
        <p:spPr bwMode="auto">
          <a:xfrm flipV="1">
            <a:off x="0" y="711200"/>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 name="Vertical Title 1"/>
          <p:cNvSpPr>
            <a:spLocks noGrp="1"/>
          </p:cNvSpPr>
          <p:nvPr>
            <p:ph type="title" orient="vert"/>
          </p:nvPr>
        </p:nvSpPr>
        <p:spPr>
          <a:xfrm>
            <a:off x="7451746" y="627407"/>
            <a:ext cx="1794143"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04284" y="627407"/>
            <a:ext cx="5109377"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BCBC379-F5B0-6AE2-8381-FA8C0440F136}"/>
              </a:ext>
            </a:extLst>
          </p:cNvPr>
          <p:cNvSpPr>
            <a:spLocks noGrp="1"/>
          </p:cNvSpPr>
          <p:nvPr>
            <p:ph type="dt" sz="half" idx="10"/>
          </p:nvPr>
        </p:nvSpPr>
        <p:spPr/>
        <p:txBody>
          <a:bodyPr/>
          <a:lstStyle>
            <a:lvl1pPr>
              <a:defRPr/>
            </a:lvl1pPr>
          </a:lstStyle>
          <a:p>
            <a:pPr>
              <a:defRPr/>
            </a:pPr>
            <a:fld id="{686F66E7-BCAC-904B-96CA-1690C3B9BD08}" type="datetime1">
              <a:rPr lang="en-US"/>
              <a:pPr>
                <a:defRPr/>
              </a:pPr>
              <a:t>5/8/24</a:t>
            </a:fld>
            <a:endParaRPr lang="en-US"/>
          </a:p>
        </p:txBody>
      </p:sp>
      <p:sp>
        <p:nvSpPr>
          <p:cNvPr id="6" name="Footer Placeholder 4">
            <a:extLst>
              <a:ext uri="{FF2B5EF4-FFF2-40B4-BE49-F238E27FC236}">
                <a16:creationId xmlns:a16="http://schemas.microsoft.com/office/drawing/2014/main" id="{CC8AD4F3-CAEE-DCF4-DF01-0DB7FC7CF6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DC5A6D-0A29-42CD-1924-5BABBDF540BB}"/>
              </a:ext>
            </a:extLst>
          </p:cNvPr>
          <p:cNvSpPr>
            <a:spLocks noGrp="1"/>
          </p:cNvSpPr>
          <p:nvPr>
            <p:ph type="sldNum" sz="quarter" idx="12"/>
          </p:nvPr>
        </p:nvSpPr>
        <p:spPr/>
        <p:txBody>
          <a:bodyPr/>
          <a:lstStyle>
            <a:lvl1pPr>
              <a:defRPr/>
            </a:lvl1pPr>
          </a:lstStyle>
          <a:p>
            <a:pPr>
              <a:defRPr/>
            </a:pPr>
            <a:fld id="{CE5024C0-2BF2-A24E-AFCB-EEAA5B8B0582}" type="slidenum">
              <a:rPr lang="en-US" altLang="en-US"/>
              <a:pPr>
                <a:defRPr/>
              </a:pPr>
              <a:t>‹#›</a:t>
            </a:fld>
            <a:endParaRPr lang="en-US" altLang="en-US"/>
          </a:p>
        </p:txBody>
      </p:sp>
    </p:spTree>
    <p:extLst>
      <p:ext uri="{BB962C8B-B14F-4D97-AF65-F5344CB8AC3E}">
        <p14:creationId xmlns:p14="http://schemas.microsoft.com/office/powerpoint/2010/main" val="831817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备用">
    <p:spTree>
      <p:nvGrpSpPr>
        <p:cNvPr id="1" name=""/>
        <p:cNvGrpSpPr/>
        <p:nvPr/>
      </p:nvGrpSpPr>
      <p:grpSpPr>
        <a:xfrm>
          <a:off x="0" y="0"/>
          <a:ext cx="0" cy="0"/>
          <a:chOff x="0" y="0"/>
          <a:chExt cx="0" cy="0"/>
        </a:xfrm>
      </p:grpSpPr>
      <p:cxnSp>
        <p:nvCxnSpPr>
          <p:cNvPr id="2" name="直接连接符 7">
            <a:extLst>
              <a:ext uri="{FF2B5EF4-FFF2-40B4-BE49-F238E27FC236}">
                <a16:creationId xmlns:a16="http://schemas.microsoft.com/office/drawing/2014/main" id="{112CD0A4-93D1-53AC-A6DF-31C8DBE5DBF6}"/>
              </a:ext>
            </a:extLst>
          </p:cNvPr>
          <p:cNvCxnSpPr>
            <a:cxnSpLocks noChangeShapeType="1"/>
          </p:cNvCxnSpPr>
          <p:nvPr userDrawn="1"/>
        </p:nvCxnSpPr>
        <p:spPr bwMode="auto">
          <a:xfrm flipV="1">
            <a:off x="1031875" y="871538"/>
            <a:ext cx="7743825" cy="0"/>
          </a:xfrm>
          <a:prstGeom prst="line">
            <a:avLst/>
          </a:prstGeom>
          <a:noFill/>
          <a:ln w="15875" algn="ctr">
            <a:solidFill>
              <a:schemeClr val="accent1"/>
            </a:solidFill>
            <a:round/>
            <a:headEnd/>
            <a:tailEnd/>
          </a:ln>
          <a:extLst>
            <a:ext uri="{909E8E84-426E-40DD-AFC4-6F175D3DCCD1}">
              <a14:hiddenFill xmlns:a14="http://schemas.microsoft.com/office/drawing/2010/main">
                <a:noFill/>
              </a14:hiddenFill>
            </a:ext>
          </a:extLst>
        </p:spPr>
      </p:cxnSp>
      <p:sp>
        <p:nvSpPr>
          <p:cNvPr id="3" name="KSO_Shape">
            <a:extLst>
              <a:ext uri="{FF2B5EF4-FFF2-40B4-BE49-F238E27FC236}">
                <a16:creationId xmlns:a16="http://schemas.microsoft.com/office/drawing/2014/main" id="{6D1F6932-B507-176D-7A2C-18A68719487F}"/>
              </a:ext>
            </a:extLst>
          </p:cNvPr>
          <p:cNvSpPr>
            <a:spLocks/>
          </p:cNvSpPr>
          <p:nvPr userDrawn="1"/>
        </p:nvSpPr>
        <p:spPr bwMode="auto">
          <a:xfrm>
            <a:off x="8890000" y="400050"/>
            <a:ext cx="236538" cy="538163"/>
          </a:xfrm>
          <a:custGeom>
            <a:avLst/>
            <a:gdLst>
              <a:gd name="T0" fmla="*/ 2147483646 w 2361"/>
              <a:gd name="T1" fmla="*/ 2147483646 h 4328"/>
              <a:gd name="T2" fmla="*/ 2147483646 w 2361"/>
              <a:gd name="T3" fmla="*/ 2147483646 h 4328"/>
              <a:gd name="T4" fmla="*/ 2147483646 w 2361"/>
              <a:gd name="T5" fmla="*/ 2147483646 h 4328"/>
              <a:gd name="T6" fmla="*/ 2147483646 w 2361"/>
              <a:gd name="T7" fmla="*/ 2147483646 h 4328"/>
              <a:gd name="T8" fmla="*/ 2147483646 w 2361"/>
              <a:gd name="T9" fmla="*/ 2147483646 h 4328"/>
              <a:gd name="T10" fmla="*/ 2147483646 w 2361"/>
              <a:gd name="T11" fmla="*/ 2147483646 h 4328"/>
              <a:gd name="T12" fmla="*/ 2147483646 w 2361"/>
              <a:gd name="T13" fmla="*/ 2147483646 h 4328"/>
              <a:gd name="T14" fmla="*/ 2147483646 w 2361"/>
              <a:gd name="T15" fmla="*/ 2147483646 h 4328"/>
              <a:gd name="T16" fmla="*/ 0 w 2361"/>
              <a:gd name="T17" fmla="*/ 2147483646 h 4328"/>
              <a:gd name="T18" fmla="*/ 2147483646 w 2361"/>
              <a:gd name="T19" fmla="*/ 2147483646 h 4328"/>
              <a:gd name="T20" fmla="*/ 2147483646 w 2361"/>
              <a:gd name="T21" fmla="*/ 2147483646 h 4328"/>
              <a:gd name="T22" fmla="*/ 2147483646 w 2361"/>
              <a:gd name="T23" fmla="*/ 2147483646 h 4328"/>
              <a:gd name="T24" fmla="*/ 2147483646 w 2361"/>
              <a:gd name="T25" fmla="*/ 2147483646 h 4328"/>
              <a:gd name="T26" fmla="*/ 2147483646 w 2361"/>
              <a:gd name="T27" fmla="*/ 2147483646 h 4328"/>
              <a:gd name="T28" fmla="*/ 2147483646 w 2361"/>
              <a:gd name="T29" fmla="*/ 2147483646 h 4328"/>
              <a:gd name="T30" fmla="*/ 2147483646 w 2361"/>
              <a:gd name="T31" fmla="*/ 2147483646 h 4328"/>
              <a:gd name="T32" fmla="*/ 2147483646 w 2361"/>
              <a:gd name="T33" fmla="*/ 2147483646 h 4328"/>
              <a:gd name="T34" fmla="*/ 2147483646 w 2361"/>
              <a:gd name="T35" fmla="*/ 2147483646 h 4328"/>
              <a:gd name="T36" fmla="*/ 2147483646 w 2361"/>
              <a:gd name="T37" fmla="*/ 2147483646 h 4328"/>
              <a:gd name="T38" fmla="*/ 2147483646 w 2361"/>
              <a:gd name="T39" fmla="*/ 2147483646 h 4328"/>
              <a:gd name="T40" fmla="*/ 2147483646 w 2361"/>
              <a:gd name="T41" fmla="*/ 2147483646 h 4328"/>
              <a:gd name="T42" fmla="*/ 2147483646 w 2361"/>
              <a:gd name="T43" fmla="*/ 2147483646 h 4328"/>
              <a:gd name="T44" fmla="*/ 2147483646 w 2361"/>
              <a:gd name="T45" fmla="*/ 2147483646 h 4328"/>
              <a:gd name="T46" fmla="*/ 2147483646 w 2361"/>
              <a:gd name="T47" fmla="*/ 2147483646 h 4328"/>
              <a:gd name="T48" fmla="*/ 2147483646 w 2361"/>
              <a:gd name="T49" fmla="*/ 2147483646 h 4328"/>
              <a:gd name="T50" fmla="*/ 2147483646 w 2361"/>
              <a:gd name="T51" fmla="*/ 2147483646 h 4328"/>
              <a:gd name="T52" fmla="*/ 2147483646 w 2361"/>
              <a:gd name="T53" fmla="*/ 2147483646 h 4328"/>
              <a:gd name="T54" fmla="*/ 2147483646 w 2361"/>
              <a:gd name="T55" fmla="*/ 2147483646 h 4328"/>
              <a:gd name="T56" fmla="*/ 2147483646 w 2361"/>
              <a:gd name="T57" fmla="*/ 2147483646 h 4328"/>
              <a:gd name="T58" fmla="*/ 2147483646 w 2361"/>
              <a:gd name="T59" fmla="*/ 2147483646 h 4328"/>
              <a:gd name="T60" fmla="*/ 2147483646 w 2361"/>
              <a:gd name="T61" fmla="*/ 2147483646 h 4328"/>
              <a:gd name="T62" fmla="*/ 2147483646 w 2361"/>
              <a:gd name="T63" fmla="*/ 2147483646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en-VN"/>
          </a:p>
        </p:txBody>
      </p:sp>
      <p:sp>
        <p:nvSpPr>
          <p:cNvPr id="4" name="MH_Other_4">
            <a:extLst>
              <a:ext uri="{FF2B5EF4-FFF2-40B4-BE49-F238E27FC236}">
                <a16:creationId xmlns:a16="http://schemas.microsoft.com/office/drawing/2014/main" id="{11FCE8CF-5844-3CFE-7167-B3A29B25AC8F}"/>
              </a:ext>
            </a:extLst>
          </p:cNvPr>
          <p:cNvSpPr/>
          <p:nvPr userDrawn="1">
            <p:custDataLst>
              <p:tags r:id="rId1"/>
            </p:custDataLst>
          </p:nvPr>
        </p:nvSpPr>
        <p:spPr>
          <a:xfrm>
            <a:off x="254000" y="220663"/>
            <a:ext cx="452438" cy="555625"/>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eaLnBrk="1" fontAlgn="auto" hangingPunct="1">
              <a:spcBef>
                <a:spcPts val="0"/>
              </a:spcBef>
              <a:spcAft>
                <a:spcPts val="0"/>
              </a:spcAft>
              <a:defRPr/>
            </a:pPr>
            <a:endParaRPr lang="en-US">
              <a:solidFill>
                <a:prstClr val="white"/>
              </a:solidFill>
              <a:sym typeface="+mn-lt"/>
            </a:endParaRPr>
          </a:p>
        </p:txBody>
      </p:sp>
      <p:sp>
        <p:nvSpPr>
          <p:cNvPr id="5" name="MH_Other_4">
            <a:extLst>
              <a:ext uri="{FF2B5EF4-FFF2-40B4-BE49-F238E27FC236}">
                <a16:creationId xmlns:a16="http://schemas.microsoft.com/office/drawing/2014/main" id="{50504669-238B-1042-56D7-D3A9DFCBA70E}"/>
              </a:ext>
            </a:extLst>
          </p:cNvPr>
          <p:cNvSpPr/>
          <p:nvPr userDrawn="1">
            <p:custDataLst>
              <p:tags r:id="rId2"/>
            </p:custDataLst>
          </p:nvPr>
        </p:nvSpPr>
        <p:spPr>
          <a:xfrm>
            <a:off x="-74613" y="674688"/>
            <a:ext cx="295276" cy="361950"/>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eaLnBrk="1" fontAlgn="auto" hangingPunct="1">
              <a:spcBef>
                <a:spcPts val="0"/>
              </a:spcBef>
              <a:spcAft>
                <a:spcPts val="0"/>
              </a:spcAft>
              <a:defRPr/>
            </a:pPr>
            <a:endParaRPr lang="en-US">
              <a:solidFill>
                <a:prstClr val="white"/>
              </a:solidFill>
              <a:sym typeface="+mn-lt"/>
            </a:endParaRPr>
          </a:p>
        </p:txBody>
      </p:sp>
      <p:sp>
        <p:nvSpPr>
          <p:cNvPr id="6" name="椭圆 11">
            <a:extLst>
              <a:ext uri="{FF2B5EF4-FFF2-40B4-BE49-F238E27FC236}">
                <a16:creationId xmlns:a16="http://schemas.microsoft.com/office/drawing/2014/main" id="{F00059B0-19EF-291D-AFFC-1A1B4C31FCA7}"/>
              </a:ext>
            </a:extLst>
          </p:cNvPr>
          <p:cNvSpPr/>
          <p:nvPr userDrawn="1"/>
        </p:nvSpPr>
        <p:spPr>
          <a:xfrm>
            <a:off x="633851" y="417420"/>
            <a:ext cx="351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MH_Other_4">
            <a:extLst>
              <a:ext uri="{FF2B5EF4-FFF2-40B4-BE49-F238E27FC236}">
                <a16:creationId xmlns:a16="http://schemas.microsoft.com/office/drawing/2014/main" id="{F5EEF1CF-FCAC-F043-E09F-D463D6185A1C}"/>
              </a:ext>
            </a:extLst>
          </p:cNvPr>
          <p:cNvSpPr/>
          <p:nvPr userDrawn="1">
            <p:custDataLst>
              <p:tags r:id="rId3"/>
            </p:custDataLst>
          </p:nvPr>
        </p:nvSpPr>
        <p:spPr>
          <a:xfrm>
            <a:off x="171450" y="15875"/>
            <a:ext cx="166688" cy="204788"/>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eaLnBrk="1" fontAlgn="auto" hangingPunct="1">
              <a:spcBef>
                <a:spcPts val="0"/>
              </a:spcBef>
              <a:spcAft>
                <a:spcPts val="0"/>
              </a:spcAft>
              <a:defRPr/>
            </a:pPr>
            <a:endParaRPr lang="en-US">
              <a:solidFill>
                <a:prstClr val="white"/>
              </a:solidFill>
              <a:sym typeface="+mn-lt"/>
            </a:endParaRPr>
          </a:p>
        </p:txBody>
      </p:sp>
    </p:spTree>
    <p:extLst>
      <p:ext uri="{BB962C8B-B14F-4D97-AF65-F5344CB8AC3E}">
        <p14:creationId xmlns:p14="http://schemas.microsoft.com/office/powerpoint/2010/main" val="523275050"/>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 presetClass="entr" presetSubtype="8"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47F6F40-862C-FFCE-86FF-652ACF0DCB4B}"/>
              </a:ext>
            </a:extLst>
          </p:cNvPr>
          <p:cNvSpPr>
            <a:spLocks/>
          </p:cNvSpPr>
          <p:nvPr/>
        </p:nvSpPr>
        <p:spPr bwMode="auto">
          <a:xfrm flipV="1">
            <a:off x="0" y="711200"/>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 name="Title 1"/>
          <p:cNvSpPr>
            <a:spLocks noGrp="1"/>
          </p:cNvSpPr>
          <p:nvPr>
            <p:ph type="title"/>
          </p:nvPr>
        </p:nvSpPr>
        <p:spPr>
          <a:xfrm>
            <a:off x="2107302" y="624110"/>
            <a:ext cx="71382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104284" y="2133600"/>
            <a:ext cx="7141317"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11F88E5-7BF1-DA18-FB4C-A361CB243A94}"/>
              </a:ext>
            </a:extLst>
          </p:cNvPr>
          <p:cNvSpPr>
            <a:spLocks noGrp="1"/>
          </p:cNvSpPr>
          <p:nvPr>
            <p:ph type="dt" sz="half" idx="10"/>
          </p:nvPr>
        </p:nvSpPr>
        <p:spPr/>
        <p:txBody>
          <a:bodyPr/>
          <a:lstStyle>
            <a:lvl1pPr>
              <a:defRPr/>
            </a:lvl1pPr>
          </a:lstStyle>
          <a:p>
            <a:pPr>
              <a:defRPr/>
            </a:pPr>
            <a:fld id="{4C381526-394B-C345-9022-4AB6F9A6D9D9}" type="datetime1">
              <a:rPr lang="en-US"/>
              <a:pPr>
                <a:defRPr/>
              </a:pPr>
              <a:t>5/8/24</a:t>
            </a:fld>
            <a:endParaRPr lang="en-US"/>
          </a:p>
        </p:txBody>
      </p:sp>
      <p:sp>
        <p:nvSpPr>
          <p:cNvPr id="6" name="Footer Placeholder 4">
            <a:extLst>
              <a:ext uri="{FF2B5EF4-FFF2-40B4-BE49-F238E27FC236}">
                <a16:creationId xmlns:a16="http://schemas.microsoft.com/office/drawing/2014/main" id="{BF815A6E-B1DD-ACA6-CBD7-F48B011840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B2AEFC-D88E-14E3-160E-642D56D61C93}"/>
              </a:ext>
            </a:extLst>
          </p:cNvPr>
          <p:cNvSpPr>
            <a:spLocks noGrp="1"/>
          </p:cNvSpPr>
          <p:nvPr>
            <p:ph type="sldNum" sz="quarter" idx="12"/>
          </p:nvPr>
        </p:nvSpPr>
        <p:spPr/>
        <p:txBody>
          <a:bodyPr/>
          <a:lstStyle>
            <a:lvl1pPr>
              <a:defRPr/>
            </a:lvl1pPr>
          </a:lstStyle>
          <a:p>
            <a:pPr>
              <a:defRPr/>
            </a:pPr>
            <a:fld id="{FFD67B19-24E3-FB4A-95E7-3C8D7A3AAEBB}" type="slidenum">
              <a:rPr lang="en-US" altLang="en-US"/>
              <a:pPr>
                <a:defRPr/>
              </a:pPr>
              <a:t>‹#›</a:t>
            </a:fld>
            <a:endParaRPr lang="en-US" altLang="en-US"/>
          </a:p>
        </p:txBody>
      </p:sp>
    </p:spTree>
    <p:extLst>
      <p:ext uri="{BB962C8B-B14F-4D97-AF65-F5344CB8AC3E}">
        <p14:creationId xmlns:p14="http://schemas.microsoft.com/office/powerpoint/2010/main" val="237158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0FAABDCC-DF62-7A4E-D3DD-C2970E21F9EB}"/>
              </a:ext>
            </a:extLst>
          </p:cNvPr>
          <p:cNvSpPr>
            <a:spLocks/>
          </p:cNvSpPr>
          <p:nvPr/>
        </p:nvSpPr>
        <p:spPr bwMode="auto">
          <a:xfrm flipV="1">
            <a:off x="0" y="3167063"/>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 name="Title 1"/>
          <p:cNvSpPr>
            <a:spLocks noGrp="1"/>
          </p:cNvSpPr>
          <p:nvPr>
            <p:ph type="title"/>
          </p:nvPr>
        </p:nvSpPr>
        <p:spPr>
          <a:xfrm>
            <a:off x="2104284" y="2074562"/>
            <a:ext cx="7141317"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104284" y="3581400"/>
            <a:ext cx="7141317"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8064D9DC-A1D8-14FB-409A-F8B30255EEB3}"/>
              </a:ext>
            </a:extLst>
          </p:cNvPr>
          <p:cNvSpPr>
            <a:spLocks noGrp="1"/>
          </p:cNvSpPr>
          <p:nvPr>
            <p:ph type="dt" sz="half" idx="10"/>
          </p:nvPr>
        </p:nvSpPr>
        <p:spPr/>
        <p:txBody>
          <a:bodyPr/>
          <a:lstStyle>
            <a:lvl1pPr>
              <a:defRPr/>
            </a:lvl1pPr>
          </a:lstStyle>
          <a:p>
            <a:pPr>
              <a:defRPr/>
            </a:pPr>
            <a:fld id="{452C2E72-4150-9E4F-B827-54D35EB61D54}" type="datetime1">
              <a:rPr lang="en-US"/>
              <a:pPr>
                <a:defRPr/>
              </a:pPr>
              <a:t>5/8/24</a:t>
            </a:fld>
            <a:endParaRPr lang="en-US"/>
          </a:p>
        </p:txBody>
      </p:sp>
      <p:sp>
        <p:nvSpPr>
          <p:cNvPr id="6" name="Footer Placeholder 4">
            <a:extLst>
              <a:ext uri="{FF2B5EF4-FFF2-40B4-BE49-F238E27FC236}">
                <a16:creationId xmlns:a16="http://schemas.microsoft.com/office/drawing/2014/main" id="{40AF10F5-EF43-879C-338A-AAA68640E9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E0B890-1210-9738-587D-E68249096E08}"/>
              </a:ext>
            </a:extLst>
          </p:cNvPr>
          <p:cNvSpPr>
            <a:spLocks noGrp="1"/>
          </p:cNvSpPr>
          <p:nvPr>
            <p:ph type="sldNum" sz="quarter" idx="12"/>
          </p:nvPr>
        </p:nvSpPr>
        <p:spPr>
          <a:xfrm>
            <a:off x="554038" y="3244850"/>
            <a:ext cx="633412" cy="365125"/>
          </a:xfrm>
        </p:spPr>
        <p:txBody>
          <a:bodyPr/>
          <a:lstStyle>
            <a:lvl1pPr>
              <a:defRPr/>
            </a:lvl1pPr>
          </a:lstStyle>
          <a:p>
            <a:pPr>
              <a:defRPr/>
            </a:pPr>
            <a:fld id="{D3A0C18A-7EFB-DA41-B9A4-CB2B72650BC7}" type="slidenum">
              <a:rPr lang="en-US" altLang="en-US"/>
              <a:pPr>
                <a:defRPr/>
              </a:pPr>
              <a:t>‹#›</a:t>
            </a:fld>
            <a:endParaRPr lang="en-US" altLang="en-US"/>
          </a:p>
        </p:txBody>
      </p:sp>
    </p:spTree>
    <p:extLst>
      <p:ext uri="{BB962C8B-B14F-4D97-AF65-F5344CB8AC3E}">
        <p14:creationId xmlns:p14="http://schemas.microsoft.com/office/powerpoint/2010/main" val="196061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28FC0CCD-168E-781A-A051-633747509E62}"/>
              </a:ext>
            </a:extLst>
          </p:cNvPr>
          <p:cNvSpPr>
            <a:spLocks/>
          </p:cNvSpPr>
          <p:nvPr/>
        </p:nvSpPr>
        <p:spPr bwMode="auto">
          <a:xfrm flipV="1">
            <a:off x="0" y="711200"/>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04285" y="2136707"/>
            <a:ext cx="3463992"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82083" y="2136707"/>
            <a:ext cx="3463517"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6A655B-727D-BFB5-481B-6481A03D3E5D}"/>
              </a:ext>
            </a:extLst>
          </p:cNvPr>
          <p:cNvSpPr>
            <a:spLocks noGrp="1"/>
          </p:cNvSpPr>
          <p:nvPr>
            <p:ph type="dt" sz="half" idx="10"/>
          </p:nvPr>
        </p:nvSpPr>
        <p:spPr/>
        <p:txBody>
          <a:bodyPr/>
          <a:lstStyle>
            <a:lvl1pPr>
              <a:defRPr/>
            </a:lvl1pPr>
          </a:lstStyle>
          <a:p>
            <a:pPr>
              <a:defRPr/>
            </a:pPr>
            <a:fld id="{86A9070A-8CCF-F641-ADC3-B9C54260C88E}" type="datetime1">
              <a:rPr lang="en-US"/>
              <a:pPr>
                <a:defRPr/>
              </a:pPr>
              <a:t>5/8/24</a:t>
            </a:fld>
            <a:endParaRPr lang="en-US"/>
          </a:p>
        </p:txBody>
      </p:sp>
      <p:sp>
        <p:nvSpPr>
          <p:cNvPr id="6" name="Footer Placeholder 5">
            <a:extLst>
              <a:ext uri="{FF2B5EF4-FFF2-40B4-BE49-F238E27FC236}">
                <a16:creationId xmlns:a16="http://schemas.microsoft.com/office/drawing/2014/main" id="{90E18809-3061-BD1A-77C6-5ECC32AE1D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6ED1A7-0CCC-C40E-72AE-EFC3940E96E5}"/>
              </a:ext>
            </a:extLst>
          </p:cNvPr>
          <p:cNvSpPr>
            <a:spLocks noGrp="1"/>
          </p:cNvSpPr>
          <p:nvPr>
            <p:ph type="sldNum" sz="quarter" idx="12"/>
          </p:nvPr>
        </p:nvSpPr>
        <p:spPr/>
        <p:txBody>
          <a:bodyPr/>
          <a:lstStyle>
            <a:lvl1pPr>
              <a:defRPr/>
            </a:lvl1pPr>
          </a:lstStyle>
          <a:p>
            <a:pPr>
              <a:defRPr/>
            </a:pPr>
            <a:fld id="{0C22294C-29D8-3447-BAC1-EEF9B280F666}" type="slidenum">
              <a:rPr lang="en-US" altLang="en-US"/>
              <a:pPr>
                <a:defRPr/>
              </a:pPr>
              <a:t>‹#›</a:t>
            </a:fld>
            <a:endParaRPr lang="en-US" altLang="en-US"/>
          </a:p>
        </p:txBody>
      </p:sp>
    </p:spTree>
    <p:extLst>
      <p:ext uri="{BB962C8B-B14F-4D97-AF65-F5344CB8AC3E}">
        <p14:creationId xmlns:p14="http://schemas.microsoft.com/office/powerpoint/2010/main" val="336058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98DD65A-1DB2-E47C-9EE6-5C81FB65AE85}"/>
              </a:ext>
            </a:extLst>
          </p:cNvPr>
          <p:cNvSpPr>
            <a:spLocks/>
          </p:cNvSpPr>
          <p:nvPr/>
        </p:nvSpPr>
        <p:spPr bwMode="auto">
          <a:xfrm flipV="1">
            <a:off x="0" y="711200"/>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54131" y="2226626"/>
            <a:ext cx="311414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04283" y="2802889"/>
            <a:ext cx="3463993"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7501" y="2223398"/>
            <a:ext cx="31126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78191" y="2799661"/>
            <a:ext cx="346198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014ACE0-8008-BFE9-83E4-5574E5D5ABFE}"/>
              </a:ext>
            </a:extLst>
          </p:cNvPr>
          <p:cNvSpPr>
            <a:spLocks noGrp="1"/>
          </p:cNvSpPr>
          <p:nvPr>
            <p:ph type="dt" sz="half" idx="10"/>
          </p:nvPr>
        </p:nvSpPr>
        <p:spPr/>
        <p:txBody>
          <a:bodyPr/>
          <a:lstStyle>
            <a:lvl1pPr>
              <a:defRPr/>
            </a:lvl1pPr>
          </a:lstStyle>
          <a:p>
            <a:pPr>
              <a:defRPr/>
            </a:pPr>
            <a:fld id="{018952A6-C859-BD4F-8910-2A937B414ECB}" type="datetime1">
              <a:rPr lang="en-US"/>
              <a:pPr>
                <a:defRPr/>
              </a:pPr>
              <a:t>5/8/24</a:t>
            </a:fld>
            <a:endParaRPr lang="en-US"/>
          </a:p>
        </p:txBody>
      </p:sp>
      <p:sp>
        <p:nvSpPr>
          <p:cNvPr id="8" name="Footer Placeholder 7">
            <a:extLst>
              <a:ext uri="{FF2B5EF4-FFF2-40B4-BE49-F238E27FC236}">
                <a16:creationId xmlns:a16="http://schemas.microsoft.com/office/drawing/2014/main" id="{706F6293-763E-1652-E7BC-0BBEB87B18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C975C08-DB42-83EA-F47C-8F60EE010E5D}"/>
              </a:ext>
            </a:extLst>
          </p:cNvPr>
          <p:cNvSpPr>
            <a:spLocks noGrp="1"/>
          </p:cNvSpPr>
          <p:nvPr>
            <p:ph type="sldNum" sz="quarter" idx="12"/>
          </p:nvPr>
        </p:nvSpPr>
        <p:spPr/>
        <p:txBody>
          <a:bodyPr/>
          <a:lstStyle>
            <a:lvl1pPr>
              <a:defRPr/>
            </a:lvl1pPr>
          </a:lstStyle>
          <a:p>
            <a:pPr>
              <a:defRPr/>
            </a:pPr>
            <a:fld id="{D899ED6E-A68F-914E-A469-55ED766DDBDA}" type="slidenum">
              <a:rPr lang="en-US" altLang="en-US"/>
              <a:pPr>
                <a:defRPr/>
              </a:pPr>
              <a:t>‹#›</a:t>
            </a:fld>
            <a:endParaRPr lang="en-US" altLang="en-US"/>
          </a:p>
        </p:txBody>
      </p:sp>
    </p:spTree>
    <p:extLst>
      <p:ext uri="{BB962C8B-B14F-4D97-AF65-F5344CB8AC3E}">
        <p14:creationId xmlns:p14="http://schemas.microsoft.com/office/powerpoint/2010/main" val="301991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8E4DEC22-1E14-7A78-1E1F-1C0B14EF390F}"/>
              </a:ext>
            </a:extLst>
          </p:cNvPr>
          <p:cNvSpPr>
            <a:spLocks/>
          </p:cNvSpPr>
          <p:nvPr/>
        </p:nvSpPr>
        <p:spPr bwMode="auto">
          <a:xfrm flipV="1">
            <a:off x="0" y="711200"/>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 name="Title 1"/>
          <p:cNvSpPr>
            <a:spLocks noGrp="1"/>
          </p:cNvSpPr>
          <p:nvPr>
            <p:ph type="title"/>
          </p:nvPr>
        </p:nvSpPr>
        <p:spPr>
          <a:xfrm>
            <a:off x="2107300" y="624110"/>
            <a:ext cx="7138300" cy="1280890"/>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EB70DFEA-3082-1D9C-34A8-49A70B2B38D7}"/>
              </a:ext>
            </a:extLst>
          </p:cNvPr>
          <p:cNvSpPr>
            <a:spLocks noGrp="1"/>
          </p:cNvSpPr>
          <p:nvPr>
            <p:ph type="dt" sz="half" idx="10"/>
          </p:nvPr>
        </p:nvSpPr>
        <p:spPr/>
        <p:txBody>
          <a:bodyPr/>
          <a:lstStyle>
            <a:lvl1pPr>
              <a:defRPr/>
            </a:lvl1pPr>
          </a:lstStyle>
          <a:p>
            <a:pPr>
              <a:defRPr/>
            </a:pPr>
            <a:fld id="{9D494F81-4785-C541-84CC-91738CC06A4F}" type="datetime1">
              <a:rPr lang="en-US"/>
              <a:pPr>
                <a:defRPr/>
              </a:pPr>
              <a:t>5/8/24</a:t>
            </a:fld>
            <a:endParaRPr lang="en-US"/>
          </a:p>
        </p:txBody>
      </p:sp>
      <p:sp>
        <p:nvSpPr>
          <p:cNvPr id="5" name="Footer Placeholder 3">
            <a:extLst>
              <a:ext uri="{FF2B5EF4-FFF2-40B4-BE49-F238E27FC236}">
                <a16:creationId xmlns:a16="http://schemas.microsoft.com/office/drawing/2014/main" id="{60EDA331-4018-34AF-A6F9-3333476C1E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4B94B0A-698C-CA4C-E037-C8DCED22BB76}"/>
              </a:ext>
            </a:extLst>
          </p:cNvPr>
          <p:cNvSpPr>
            <a:spLocks noGrp="1"/>
          </p:cNvSpPr>
          <p:nvPr>
            <p:ph type="sldNum" sz="quarter" idx="12"/>
          </p:nvPr>
        </p:nvSpPr>
        <p:spPr/>
        <p:txBody>
          <a:bodyPr/>
          <a:lstStyle>
            <a:lvl1pPr>
              <a:defRPr/>
            </a:lvl1pPr>
          </a:lstStyle>
          <a:p>
            <a:pPr>
              <a:defRPr/>
            </a:pPr>
            <a:fld id="{831F1EC9-A0FD-7349-B4C9-E56DBBB98E51}" type="slidenum">
              <a:rPr lang="en-US" altLang="en-US"/>
              <a:pPr>
                <a:defRPr/>
              </a:pPr>
              <a:t>‹#›</a:t>
            </a:fld>
            <a:endParaRPr lang="en-US" altLang="en-US"/>
          </a:p>
        </p:txBody>
      </p:sp>
    </p:spTree>
    <p:extLst>
      <p:ext uri="{BB962C8B-B14F-4D97-AF65-F5344CB8AC3E}">
        <p14:creationId xmlns:p14="http://schemas.microsoft.com/office/powerpoint/2010/main" val="301584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F380D2BB-4F09-7D22-6E6C-8DE4C568EBD8}"/>
              </a:ext>
            </a:extLst>
          </p:cNvPr>
          <p:cNvSpPr>
            <a:spLocks/>
          </p:cNvSpPr>
          <p:nvPr/>
        </p:nvSpPr>
        <p:spPr bwMode="auto">
          <a:xfrm flipV="1">
            <a:off x="0" y="711200"/>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3" name="Date Placeholder 1">
            <a:extLst>
              <a:ext uri="{FF2B5EF4-FFF2-40B4-BE49-F238E27FC236}">
                <a16:creationId xmlns:a16="http://schemas.microsoft.com/office/drawing/2014/main" id="{11277305-3C2C-E0A8-331A-EBC7595F8156}"/>
              </a:ext>
            </a:extLst>
          </p:cNvPr>
          <p:cNvSpPr>
            <a:spLocks noGrp="1"/>
          </p:cNvSpPr>
          <p:nvPr>
            <p:ph type="dt" sz="half" idx="10"/>
          </p:nvPr>
        </p:nvSpPr>
        <p:spPr/>
        <p:txBody>
          <a:bodyPr/>
          <a:lstStyle>
            <a:lvl1pPr>
              <a:defRPr/>
            </a:lvl1pPr>
          </a:lstStyle>
          <a:p>
            <a:pPr>
              <a:defRPr/>
            </a:pPr>
            <a:fld id="{E32BDAC7-9D62-054E-A48B-4B18E7FE5A03}" type="datetime1">
              <a:rPr lang="en-US"/>
              <a:pPr>
                <a:defRPr/>
              </a:pPr>
              <a:t>5/8/24</a:t>
            </a:fld>
            <a:endParaRPr lang="en-US"/>
          </a:p>
        </p:txBody>
      </p:sp>
      <p:sp>
        <p:nvSpPr>
          <p:cNvPr id="4" name="Footer Placeholder 2">
            <a:extLst>
              <a:ext uri="{FF2B5EF4-FFF2-40B4-BE49-F238E27FC236}">
                <a16:creationId xmlns:a16="http://schemas.microsoft.com/office/drawing/2014/main" id="{FA12CFE9-8AD5-A3F0-766B-C012A93209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DD23221-0C65-C61F-2B90-5C321B2757CD}"/>
              </a:ext>
            </a:extLst>
          </p:cNvPr>
          <p:cNvSpPr>
            <a:spLocks noGrp="1"/>
          </p:cNvSpPr>
          <p:nvPr>
            <p:ph type="sldNum" sz="quarter" idx="12"/>
          </p:nvPr>
        </p:nvSpPr>
        <p:spPr/>
        <p:txBody>
          <a:bodyPr/>
          <a:lstStyle>
            <a:lvl1pPr>
              <a:defRPr/>
            </a:lvl1pPr>
          </a:lstStyle>
          <a:p>
            <a:pPr>
              <a:defRPr/>
            </a:pPr>
            <a:fld id="{883D7650-CCEF-C443-9878-33CEF8EFE10D}" type="slidenum">
              <a:rPr lang="en-US" altLang="en-US"/>
              <a:pPr>
                <a:defRPr/>
              </a:pPr>
              <a:t>‹#›</a:t>
            </a:fld>
            <a:endParaRPr lang="en-US" altLang="en-US"/>
          </a:p>
        </p:txBody>
      </p:sp>
    </p:spTree>
    <p:extLst>
      <p:ext uri="{BB962C8B-B14F-4D97-AF65-F5344CB8AC3E}">
        <p14:creationId xmlns:p14="http://schemas.microsoft.com/office/powerpoint/2010/main" val="310411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698D3B5-B9C3-B4E1-FC41-6204B2161AAE}"/>
              </a:ext>
            </a:extLst>
          </p:cNvPr>
          <p:cNvSpPr>
            <a:spLocks/>
          </p:cNvSpPr>
          <p:nvPr/>
        </p:nvSpPr>
        <p:spPr bwMode="auto">
          <a:xfrm flipV="1">
            <a:off x="0" y="711200"/>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 name="Title 1"/>
          <p:cNvSpPr>
            <a:spLocks noGrp="1"/>
          </p:cNvSpPr>
          <p:nvPr>
            <p:ph type="title"/>
          </p:nvPr>
        </p:nvSpPr>
        <p:spPr>
          <a:xfrm>
            <a:off x="2104283" y="446088"/>
            <a:ext cx="2848716"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138785" y="446090"/>
            <a:ext cx="4106815"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04283" y="1598613"/>
            <a:ext cx="2848716"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47CD0617-428E-456B-E667-62C67D2E6F78}"/>
              </a:ext>
            </a:extLst>
          </p:cNvPr>
          <p:cNvSpPr>
            <a:spLocks noGrp="1"/>
          </p:cNvSpPr>
          <p:nvPr>
            <p:ph type="dt" sz="half" idx="10"/>
          </p:nvPr>
        </p:nvSpPr>
        <p:spPr/>
        <p:txBody>
          <a:bodyPr/>
          <a:lstStyle>
            <a:lvl1pPr>
              <a:defRPr/>
            </a:lvl1pPr>
          </a:lstStyle>
          <a:p>
            <a:pPr>
              <a:defRPr/>
            </a:pPr>
            <a:fld id="{684880B4-172F-CC4E-8082-0EF3AE7E2EB6}" type="datetime1">
              <a:rPr lang="en-US"/>
              <a:pPr>
                <a:defRPr/>
              </a:pPr>
              <a:t>5/8/24</a:t>
            </a:fld>
            <a:endParaRPr lang="en-US"/>
          </a:p>
        </p:txBody>
      </p:sp>
      <p:sp>
        <p:nvSpPr>
          <p:cNvPr id="7" name="Footer Placeholder 5">
            <a:extLst>
              <a:ext uri="{FF2B5EF4-FFF2-40B4-BE49-F238E27FC236}">
                <a16:creationId xmlns:a16="http://schemas.microsoft.com/office/drawing/2014/main" id="{217604C0-910D-3931-5B23-A145B6160C4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7E0A65A-E823-F357-88C7-AFBEB4AB46B3}"/>
              </a:ext>
            </a:extLst>
          </p:cNvPr>
          <p:cNvSpPr>
            <a:spLocks noGrp="1"/>
          </p:cNvSpPr>
          <p:nvPr>
            <p:ph type="sldNum" sz="quarter" idx="12"/>
          </p:nvPr>
        </p:nvSpPr>
        <p:spPr/>
        <p:txBody>
          <a:bodyPr/>
          <a:lstStyle>
            <a:lvl1pPr>
              <a:defRPr/>
            </a:lvl1pPr>
          </a:lstStyle>
          <a:p>
            <a:pPr>
              <a:defRPr/>
            </a:pPr>
            <a:fld id="{6EE4D07E-E0C5-1B46-A3A1-660EB54D956E}" type="slidenum">
              <a:rPr lang="en-US" altLang="en-US"/>
              <a:pPr>
                <a:defRPr/>
              </a:pPr>
              <a:t>‹#›</a:t>
            </a:fld>
            <a:endParaRPr lang="en-US" altLang="en-US"/>
          </a:p>
        </p:txBody>
      </p:sp>
    </p:spTree>
    <p:extLst>
      <p:ext uri="{BB962C8B-B14F-4D97-AF65-F5344CB8AC3E}">
        <p14:creationId xmlns:p14="http://schemas.microsoft.com/office/powerpoint/2010/main" val="174720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3B73EA8-8191-BAF5-BE20-4002CE95BB58}"/>
              </a:ext>
            </a:extLst>
          </p:cNvPr>
          <p:cNvSpPr>
            <a:spLocks/>
          </p:cNvSpPr>
          <p:nvPr/>
        </p:nvSpPr>
        <p:spPr bwMode="auto">
          <a:xfrm flipV="1">
            <a:off x="0" y="4910138"/>
            <a:ext cx="1471613" cy="508000"/>
          </a:xfrm>
          <a:custGeom>
            <a:avLst/>
            <a:gdLst>
              <a:gd name="T0" fmla="*/ 1471613 w 7908"/>
              <a:gd name="T1" fmla="*/ 238455 h 10000"/>
              <a:gd name="T2" fmla="*/ 1223553 w 7908"/>
              <a:gd name="T3" fmla="*/ 9550 h 10000"/>
              <a:gd name="T4" fmla="*/ 1218156 w 7908"/>
              <a:gd name="T5" fmla="*/ 4775 h 10000"/>
              <a:gd name="T6" fmla="*/ 1202711 w 7908"/>
              <a:gd name="T7" fmla="*/ 0 h 10000"/>
              <a:gd name="T8" fmla="*/ 1104454 w 7908"/>
              <a:gd name="T9" fmla="*/ 0 h 10000"/>
              <a:gd name="T10" fmla="*/ 0 w 7908"/>
              <a:gd name="T11" fmla="*/ 3150 h 10000"/>
              <a:gd name="T12" fmla="*/ 0 w 7908"/>
              <a:gd name="T13" fmla="*/ 508000 h 10000"/>
              <a:gd name="T14" fmla="*/ 1104454 w 7908"/>
              <a:gd name="T15" fmla="*/ 505562 h 10000"/>
              <a:gd name="T16" fmla="*/ 1202711 w 7908"/>
              <a:gd name="T17" fmla="*/ 505562 h 10000"/>
              <a:gd name="T18" fmla="*/ 1218156 w 7908"/>
              <a:gd name="T19" fmla="*/ 500837 h 10000"/>
              <a:gd name="T20" fmla="*/ 1223553 w 7908"/>
              <a:gd name="T21" fmla="*/ 496011 h 10000"/>
              <a:gd name="T22" fmla="*/ 1471613 w 7908"/>
              <a:gd name="T23" fmla="*/ 267106 h 10000"/>
              <a:gd name="T24" fmla="*/ 1471613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2" name="Title 1"/>
          <p:cNvSpPr>
            <a:spLocks noGrp="1"/>
          </p:cNvSpPr>
          <p:nvPr>
            <p:ph type="title"/>
          </p:nvPr>
        </p:nvSpPr>
        <p:spPr>
          <a:xfrm>
            <a:off x="2104284" y="4800600"/>
            <a:ext cx="714131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04284" y="634965"/>
            <a:ext cx="7141317"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04284" y="5367338"/>
            <a:ext cx="714131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359AB7C0-CF7A-B479-D832-8041AAA8214C}"/>
              </a:ext>
            </a:extLst>
          </p:cNvPr>
          <p:cNvSpPr>
            <a:spLocks noGrp="1"/>
          </p:cNvSpPr>
          <p:nvPr>
            <p:ph type="dt" sz="half" idx="10"/>
          </p:nvPr>
        </p:nvSpPr>
        <p:spPr/>
        <p:txBody>
          <a:bodyPr/>
          <a:lstStyle>
            <a:lvl1pPr>
              <a:defRPr/>
            </a:lvl1pPr>
          </a:lstStyle>
          <a:p>
            <a:pPr>
              <a:defRPr/>
            </a:pPr>
            <a:fld id="{332E32F0-F843-5E46-93AF-C6A62B48B062}" type="datetime1">
              <a:rPr lang="en-US"/>
              <a:pPr>
                <a:defRPr/>
              </a:pPr>
              <a:t>5/8/24</a:t>
            </a:fld>
            <a:endParaRPr lang="en-US"/>
          </a:p>
        </p:txBody>
      </p:sp>
      <p:sp>
        <p:nvSpPr>
          <p:cNvPr id="7" name="Footer Placeholder 5">
            <a:extLst>
              <a:ext uri="{FF2B5EF4-FFF2-40B4-BE49-F238E27FC236}">
                <a16:creationId xmlns:a16="http://schemas.microsoft.com/office/drawing/2014/main" id="{9B36B84E-40D5-335A-3299-DD1CCC12B60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80D3183-7A88-5708-C00F-1E6AB645980A}"/>
              </a:ext>
            </a:extLst>
          </p:cNvPr>
          <p:cNvSpPr>
            <a:spLocks noGrp="1"/>
          </p:cNvSpPr>
          <p:nvPr>
            <p:ph type="sldNum" sz="quarter" idx="12"/>
          </p:nvPr>
        </p:nvSpPr>
        <p:spPr>
          <a:xfrm>
            <a:off x="554038" y="4983163"/>
            <a:ext cx="633412" cy="365125"/>
          </a:xfrm>
        </p:spPr>
        <p:txBody>
          <a:bodyPr/>
          <a:lstStyle>
            <a:lvl1pPr>
              <a:defRPr/>
            </a:lvl1pPr>
          </a:lstStyle>
          <a:p>
            <a:pPr>
              <a:defRPr/>
            </a:pPr>
            <a:fld id="{A781137A-2D8E-6C4C-A516-3A3DE650E126}" type="slidenum">
              <a:rPr lang="en-US" altLang="en-US"/>
              <a:pPr>
                <a:defRPr/>
              </a:pPr>
              <a:t>‹#›</a:t>
            </a:fld>
            <a:endParaRPr lang="en-US" altLang="en-US"/>
          </a:p>
        </p:txBody>
      </p:sp>
    </p:spTree>
    <p:extLst>
      <p:ext uri="{BB962C8B-B14F-4D97-AF65-F5344CB8AC3E}">
        <p14:creationId xmlns:p14="http://schemas.microsoft.com/office/powerpoint/2010/main" val="23949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35">
            <a:extLst>
              <a:ext uri="{FF2B5EF4-FFF2-40B4-BE49-F238E27FC236}">
                <a16:creationId xmlns:a16="http://schemas.microsoft.com/office/drawing/2014/main" id="{45C1EAC6-07F0-FA0A-5A49-82F94DCED983}"/>
              </a:ext>
            </a:extLst>
          </p:cNvPr>
          <p:cNvGrpSpPr>
            <a:grpSpLocks/>
          </p:cNvGrpSpPr>
          <p:nvPr/>
        </p:nvGrpSpPr>
        <p:grpSpPr bwMode="auto">
          <a:xfrm>
            <a:off x="0" y="228600"/>
            <a:ext cx="2146300" cy="6638925"/>
            <a:chOff x="2487613" y="285750"/>
            <a:chExt cx="2428875" cy="5654676"/>
          </a:xfrm>
        </p:grpSpPr>
        <p:sp>
          <p:nvSpPr>
            <p:cNvPr id="1046" name="Freeform 11">
              <a:extLst>
                <a:ext uri="{FF2B5EF4-FFF2-40B4-BE49-F238E27FC236}">
                  <a16:creationId xmlns:a16="http://schemas.microsoft.com/office/drawing/2014/main" id="{A696E5BF-7FEC-EB10-7D5B-BAC9CA2C0C4B}"/>
                </a:ext>
              </a:extLst>
            </p:cNvPr>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7" name="Freeform 12">
              <a:extLst>
                <a:ext uri="{FF2B5EF4-FFF2-40B4-BE49-F238E27FC236}">
                  <a16:creationId xmlns:a16="http://schemas.microsoft.com/office/drawing/2014/main" id="{B08E66B7-9A9A-F137-7EA5-22A67F50041B}"/>
                </a:ext>
              </a:extLst>
            </p:cNvPr>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8" name="Freeform 13">
              <a:extLst>
                <a:ext uri="{FF2B5EF4-FFF2-40B4-BE49-F238E27FC236}">
                  <a16:creationId xmlns:a16="http://schemas.microsoft.com/office/drawing/2014/main" id="{3902278D-1FF9-08FD-3DE4-4E00F8083D80}"/>
                </a:ext>
              </a:extLst>
            </p:cNvPr>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9" name="Freeform 14">
              <a:extLst>
                <a:ext uri="{FF2B5EF4-FFF2-40B4-BE49-F238E27FC236}">
                  <a16:creationId xmlns:a16="http://schemas.microsoft.com/office/drawing/2014/main" id="{4E491195-22A8-98C2-441A-1737D4A4B7BD}"/>
                </a:ext>
              </a:extLst>
            </p:cNvPr>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0" name="Freeform 15">
              <a:extLst>
                <a:ext uri="{FF2B5EF4-FFF2-40B4-BE49-F238E27FC236}">
                  <a16:creationId xmlns:a16="http://schemas.microsoft.com/office/drawing/2014/main" id="{DD97414C-EEF6-4ED4-7920-A9972D61A3D5}"/>
                </a:ext>
              </a:extLst>
            </p:cNvPr>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1" name="Freeform 16">
              <a:extLst>
                <a:ext uri="{FF2B5EF4-FFF2-40B4-BE49-F238E27FC236}">
                  <a16:creationId xmlns:a16="http://schemas.microsoft.com/office/drawing/2014/main" id="{10382D45-191A-1B61-F648-DDB0597471A6}"/>
                </a:ext>
              </a:extLst>
            </p:cNvPr>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2" name="Freeform 17">
              <a:extLst>
                <a:ext uri="{FF2B5EF4-FFF2-40B4-BE49-F238E27FC236}">
                  <a16:creationId xmlns:a16="http://schemas.microsoft.com/office/drawing/2014/main" id="{A7505FA1-0513-1690-7850-E6E57A20D7FF}"/>
                </a:ext>
              </a:extLst>
            </p:cNvPr>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3" name="Freeform 18">
              <a:extLst>
                <a:ext uri="{FF2B5EF4-FFF2-40B4-BE49-F238E27FC236}">
                  <a16:creationId xmlns:a16="http://schemas.microsoft.com/office/drawing/2014/main" id="{08E6D3E1-A12F-17C5-7C09-8936DA403250}"/>
                </a:ext>
              </a:extLst>
            </p:cNvPr>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4" name="Freeform 19">
              <a:extLst>
                <a:ext uri="{FF2B5EF4-FFF2-40B4-BE49-F238E27FC236}">
                  <a16:creationId xmlns:a16="http://schemas.microsoft.com/office/drawing/2014/main" id="{5687D74E-7602-28FE-2A95-006FF8CE04B3}"/>
                </a:ext>
              </a:extLst>
            </p:cNvPr>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5" name="Freeform 20">
              <a:extLst>
                <a:ext uri="{FF2B5EF4-FFF2-40B4-BE49-F238E27FC236}">
                  <a16:creationId xmlns:a16="http://schemas.microsoft.com/office/drawing/2014/main" id="{9B3CC655-860A-9376-9886-593B60E67FD1}"/>
                </a:ext>
              </a:extLst>
            </p:cNvPr>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6" name="Freeform 21">
              <a:extLst>
                <a:ext uri="{FF2B5EF4-FFF2-40B4-BE49-F238E27FC236}">
                  <a16:creationId xmlns:a16="http://schemas.microsoft.com/office/drawing/2014/main" id="{718FD550-18F5-E621-E562-EA4506BCE9CD}"/>
                </a:ext>
              </a:extLst>
            </p:cNvPr>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57" name="Freeform 22">
              <a:extLst>
                <a:ext uri="{FF2B5EF4-FFF2-40B4-BE49-F238E27FC236}">
                  <a16:creationId xmlns:a16="http://schemas.microsoft.com/office/drawing/2014/main" id="{19F4991B-6FE6-A488-24C5-A46F4EEAA441}"/>
                </a:ext>
              </a:extLst>
            </p:cNvPr>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grpSp>
        <p:nvGrpSpPr>
          <p:cNvPr id="1027" name="Group 48">
            <a:extLst>
              <a:ext uri="{FF2B5EF4-FFF2-40B4-BE49-F238E27FC236}">
                <a16:creationId xmlns:a16="http://schemas.microsoft.com/office/drawing/2014/main" id="{1CA759F2-0378-BB4B-A0FA-2A3E3CF154A5}"/>
              </a:ext>
            </a:extLst>
          </p:cNvPr>
          <p:cNvGrpSpPr>
            <a:grpSpLocks/>
          </p:cNvGrpSpPr>
          <p:nvPr/>
        </p:nvGrpSpPr>
        <p:grpSpPr bwMode="auto">
          <a:xfrm>
            <a:off x="22225" y="0"/>
            <a:ext cx="2114550" cy="6853238"/>
            <a:chOff x="6627813" y="195717"/>
            <a:chExt cx="1952625" cy="5678034"/>
          </a:xfrm>
        </p:grpSpPr>
        <p:sp>
          <p:nvSpPr>
            <p:cNvPr id="1034" name="Freeform 27">
              <a:extLst>
                <a:ext uri="{FF2B5EF4-FFF2-40B4-BE49-F238E27FC236}">
                  <a16:creationId xmlns:a16="http://schemas.microsoft.com/office/drawing/2014/main" id="{92826217-35CF-CF2C-3648-8B7EF111B7D6}"/>
                </a:ext>
              </a:extLst>
            </p:cNvPr>
            <p:cNvSpPr>
              <a:spLocks/>
            </p:cNvSpPr>
            <p:nvPr/>
          </p:nvSpPr>
          <p:spPr bwMode="auto">
            <a:xfrm>
              <a:off x="6627813" y="195717"/>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35" name="Freeform 28">
              <a:extLst>
                <a:ext uri="{FF2B5EF4-FFF2-40B4-BE49-F238E27FC236}">
                  <a16:creationId xmlns:a16="http://schemas.microsoft.com/office/drawing/2014/main" id="{54B28D3C-3A43-647B-E5B5-CE7882BDD071}"/>
                </a:ext>
              </a:extLst>
            </p:cNvPr>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36" name="Freeform 29">
              <a:extLst>
                <a:ext uri="{FF2B5EF4-FFF2-40B4-BE49-F238E27FC236}">
                  <a16:creationId xmlns:a16="http://schemas.microsoft.com/office/drawing/2014/main" id="{3AC39EA8-ACFD-B543-D572-6AD634E141D0}"/>
                </a:ext>
              </a:extLst>
            </p:cNvPr>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37" name="Freeform 30">
              <a:extLst>
                <a:ext uri="{FF2B5EF4-FFF2-40B4-BE49-F238E27FC236}">
                  <a16:creationId xmlns:a16="http://schemas.microsoft.com/office/drawing/2014/main" id="{84C9F40C-F870-277A-67CA-BE9D248BDB3F}"/>
                </a:ext>
              </a:extLst>
            </p:cNvPr>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38" name="Freeform 31">
              <a:extLst>
                <a:ext uri="{FF2B5EF4-FFF2-40B4-BE49-F238E27FC236}">
                  <a16:creationId xmlns:a16="http://schemas.microsoft.com/office/drawing/2014/main" id="{1FF9FC39-2DAD-17CF-6DBA-E55FDD855803}"/>
                </a:ext>
              </a:extLst>
            </p:cNvPr>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39" name="Freeform 32">
              <a:extLst>
                <a:ext uri="{FF2B5EF4-FFF2-40B4-BE49-F238E27FC236}">
                  <a16:creationId xmlns:a16="http://schemas.microsoft.com/office/drawing/2014/main" id="{E8F74F77-68C9-BBAA-7396-B2BEC892291A}"/>
                </a:ext>
              </a:extLst>
            </p:cNvPr>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0" name="Freeform 33">
              <a:extLst>
                <a:ext uri="{FF2B5EF4-FFF2-40B4-BE49-F238E27FC236}">
                  <a16:creationId xmlns:a16="http://schemas.microsoft.com/office/drawing/2014/main" id="{8EC96B57-7842-9C4F-52DF-F76B674C5F36}"/>
                </a:ext>
              </a:extLst>
            </p:cNvPr>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1" name="Freeform 34">
              <a:extLst>
                <a:ext uri="{FF2B5EF4-FFF2-40B4-BE49-F238E27FC236}">
                  <a16:creationId xmlns:a16="http://schemas.microsoft.com/office/drawing/2014/main" id="{D5D1BDBB-C95C-9BD1-3A61-ECC6E9F4CB90}"/>
                </a:ext>
              </a:extLst>
            </p:cNvPr>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2" name="Freeform 35">
              <a:extLst>
                <a:ext uri="{FF2B5EF4-FFF2-40B4-BE49-F238E27FC236}">
                  <a16:creationId xmlns:a16="http://schemas.microsoft.com/office/drawing/2014/main" id="{D455BDD0-7FB0-D459-CA91-6548235A0EEB}"/>
                </a:ext>
              </a:extLst>
            </p:cNvPr>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3" name="Freeform 36">
              <a:extLst>
                <a:ext uri="{FF2B5EF4-FFF2-40B4-BE49-F238E27FC236}">
                  <a16:creationId xmlns:a16="http://schemas.microsoft.com/office/drawing/2014/main" id="{A9B5C16A-FABB-DCAE-5A61-BF83858E3392}"/>
                </a:ext>
              </a:extLst>
            </p:cNvPr>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4" name="Freeform 37">
              <a:extLst>
                <a:ext uri="{FF2B5EF4-FFF2-40B4-BE49-F238E27FC236}">
                  <a16:creationId xmlns:a16="http://schemas.microsoft.com/office/drawing/2014/main" id="{7C2E9EA7-9F4D-FF44-F69E-57B696803DD9}"/>
                </a:ext>
              </a:extLst>
            </p:cNvPr>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1045" name="Freeform 38">
              <a:extLst>
                <a:ext uri="{FF2B5EF4-FFF2-40B4-BE49-F238E27FC236}">
                  <a16:creationId xmlns:a16="http://schemas.microsoft.com/office/drawing/2014/main" id="{060F276A-C7AA-611F-CA15-52B1B3863E0B}"/>
                </a:ext>
              </a:extLst>
            </p:cNvPr>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sp>
        <p:nvSpPr>
          <p:cNvPr id="62" name="Rectangle 61">
            <a:extLst>
              <a:ext uri="{FF2B5EF4-FFF2-40B4-BE49-F238E27FC236}">
                <a16:creationId xmlns:a16="http://schemas.microsoft.com/office/drawing/2014/main" id="{BA7364B7-718F-267D-68F3-2382C0ED031D}"/>
              </a:ext>
            </a:extLst>
          </p:cNvPr>
          <p:cNvSpPr/>
          <p:nvPr/>
        </p:nvSpPr>
        <p:spPr>
          <a:xfrm>
            <a:off x="0" y="0"/>
            <a:ext cx="1984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58ABB0D2-4542-8055-9C2B-95F2E3737999}"/>
              </a:ext>
            </a:extLst>
          </p:cNvPr>
          <p:cNvSpPr>
            <a:spLocks noGrp="1" noChangeArrowheads="1"/>
          </p:cNvSpPr>
          <p:nvPr>
            <p:ph type="title"/>
          </p:nvPr>
        </p:nvSpPr>
        <p:spPr bwMode="auto">
          <a:xfrm>
            <a:off x="2106613" y="623888"/>
            <a:ext cx="713898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D748A45B-5517-A2C4-14C5-183F388279B9}"/>
              </a:ext>
            </a:extLst>
          </p:cNvPr>
          <p:cNvSpPr>
            <a:spLocks noGrp="1" noChangeArrowheads="1"/>
          </p:cNvSpPr>
          <p:nvPr>
            <p:ph type="body" idx="1"/>
          </p:nvPr>
        </p:nvSpPr>
        <p:spPr bwMode="auto">
          <a:xfrm>
            <a:off x="2105025" y="2133600"/>
            <a:ext cx="71405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FC3DE2F-F776-2C9A-D632-312CBC0D82F9}"/>
              </a:ext>
            </a:extLst>
          </p:cNvPr>
          <p:cNvSpPr>
            <a:spLocks noGrp="1"/>
          </p:cNvSpPr>
          <p:nvPr>
            <p:ph type="dt" sz="half" idx="2"/>
          </p:nvPr>
        </p:nvSpPr>
        <p:spPr>
          <a:xfrm>
            <a:off x="8420100" y="6135688"/>
            <a:ext cx="8302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1D2CBE08-4D97-0F45-97DE-8729DAC8CBBC}" type="datetime1">
              <a:rPr lang="en-US"/>
              <a:pPr>
                <a:defRPr/>
              </a:pPr>
              <a:t>5/8/24</a:t>
            </a:fld>
            <a:endParaRPr lang="en-US"/>
          </a:p>
        </p:txBody>
      </p:sp>
      <p:sp>
        <p:nvSpPr>
          <p:cNvPr id="5" name="Footer Placeholder 4">
            <a:extLst>
              <a:ext uri="{FF2B5EF4-FFF2-40B4-BE49-F238E27FC236}">
                <a16:creationId xmlns:a16="http://schemas.microsoft.com/office/drawing/2014/main" id="{794745A3-E5E3-303D-92DF-9618DD72A3E6}"/>
              </a:ext>
            </a:extLst>
          </p:cNvPr>
          <p:cNvSpPr>
            <a:spLocks noGrp="1"/>
          </p:cNvSpPr>
          <p:nvPr>
            <p:ph type="ftr" sz="quarter" idx="3"/>
          </p:nvPr>
        </p:nvSpPr>
        <p:spPr>
          <a:xfrm>
            <a:off x="2105025" y="6135688"/>
            <a:ext cx="619283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8D263B6-80AE-FBDF-8BA1-C7CAC9DAC532}"/>
              </a:ext>
            </a:extLst>
          </p:cNvPr>
          <p:cNvSpPr>
            <a:spLocks noGrp="1"/>
          </p:cNvSpPr>
          <p:nvPr>
            <p:ph type="sldNum" sz="quarter" idx="4"/>
          </p:nvPr>
        </p:nvSpPr>
        <p:spPr bwMode="gray">
          <a:xfrm>
            <a:off x="554038" y="787400"/>
            <a:ext cx="633412" cy="365125"/>
          </a:xfrm>
          <a:prstGeom prst="rect">
            <a:avLst/>
          </a:prstGeom>
        </p:spPr>
        <p:txBody>
          <a:bodyPr vert="horz" lIns="91440" tIns="45720" rIns="91440" bIns="45720" rtlCol="0" anchor="ctr"/>
          <a:lstStyle>
            <a:lvl1pPr algn="r" eaLnBrk="1" fontAlgn="auto" hangingPunct="1">
              <a:spcBef>
                <a:spcPts val="0"/>
              </a:spcBef>
              <a:spcAft>
                <a:spcPts val="0"/>
              </a:spcAft>
              <a:defRPr sz="2000">
                <a:solidFill>
                  <a:srgbClr val="FEFFFF"/>
                </a:solidFill>
                <a:latin typeface="+mn-lt"/>
              </a:defRPr>
            </a:lvl1pPr>
          </a:lstStyle>
          <a:p>
            <a:pPr>
              <a:defRPr/>
            </a:pPr>
            <a:fld id="{B781AAC7-7768-C14E-BFD8-B867C8F74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94" r:id="rId1"/>
    <p:sldLayoutId id="2147484895" r:id="rId2"/>
    <p:sldLayoutId id="2147484896" r:id="rId3"/>
    <p:sldLayoutId id="2147484897" r:id="rId4"/>
    <p:sldLayoutId id="2147484898" r:id="rId5"/>
    <p:sldLayoutId id="2147484899" r:id="rId6"/>
    <p:sldLayoutId id="2147484900" r:id="rId7"/>
    <p:sldLayoutId id="2147484901" r:id="rId8"/>
    <p:sldLayoutId id="2147484902" r:id="rId9"/>
    <p:sldLayoutId id="2147484903" r:id="rId10"/>
    <p:sldLayoutId id="2147484904" r:id="rId11"/>
    <p:sldLayoutId id="2147484905" r:id="rId12"/>
    <p:sldLayoutId id="2147484906" r:id="rId13"/>
    <p:sldLayoutId id="2147484907" r:id="rId14"/>
    <p:sldLayoutId id="2147484908" r:id="rId15"/>
    <p:sldLayoutId id="2147484909" r:id="rId16"/>
    <p:sldLayoutId id="2147484910" r:id="rId17"/>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itchFamily="2"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2"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2"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2"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1C6B070-5F9C-0F17-0241-D9859F62D2CC}"/>
              </a:ext>
            </a:extLst>
          </p:cNvPr>
          <p:cNvSpPr>
            <a:spLocks noGrp="1" noChangeArrowheads="1"/>
          </p:cNvSpPr>
          <p:nvPr>
            <p:ph type="title"/>
          </p:nvPr>
        </p:nvSpPr>
        <p:spPr>
          <a:xfrm>
            <a:off x="1219200" y="152400"/>
            <a:ext cx="8229600" cy="1096963"/>
          </a:xfrm>
        </p:spPr>
        <p:txBody>
          <a:bodyPr/>
          <a:lstStyle/>
          <a:p>
            <a:pPr eaLnBrk="1" hangingPunct="1"/>
            <a:r>
              <a:rPr lang="vi-VN" altLang="en-US" sz="2600">
                <a:solidFill>
                  <a:srgbClr val="0070C0"/>
                </a:solidFill>
                <a:latin typeface="Times New Roman" panose="02020603050405020304" pitchFamily="18" charset="0"/>
              </a:rPr>
              <a:t>        </a:t>
            </a:r>
            <a:r>
              <a:rPr lang="en-US" altLang="en-US" sz="2600">
                <a:solidFill>
                  <a:schemeClr val="tx1"/>
                </a:solidFill>
                <a:latin typeface="Times New Roman" panose="02020603050405020304" pitchFamily="18" charset="0"/>
              </a:rPr>
              <a:t>BAN THI ĐUA – KHEN THƯỞNG TRUNG ƯƠNG</a:t>
            </a:r>
          </a:p>
        </p:txBody>
      </p:sp>
      <p:sp>
        <p:nvSpPr>
          <p:cNvPr id="21507" name="Rectangle 3">
            <a:extLst>
              <a:ext uri="{FF2B5EF4-FFF2-40B4-BE49-F238E27FC236}">
                <a16:creationId xmlns:a16="http://schemas.microsoft.com/office/drawing/2014/main" id="{F0A740F1-114B-01D2-BE50-6D301DC43FF8}"/>
              </a:ext>
            </a:extLst>
          </p:cNvPr>
          <p:cNvSpPr>
            <a:spLocks noGrp="1" noChangeArrowheads="1"/>
          </p:cNvSpPr>
          <p:nvPr>
            <p:ph idx="1"/>
          </p:nvPr>
        </p:nvSpPr>
        <p:spPr>
          <a:xfrm>
            <a:off x="660400" y="1430338"/>
            <a:ext cx="8875713" cy="533400"/>
          </a:xfrm>
        </p:spPr>
        <p:txBody>
          <a:bodyPr/>
          <a:lstStyle/>
          <a:p>
            <a:pPr algn="ctr" eaLnBrk="1" hangingPunct="1">
              <a:buFontTx/>
              <a:buNone/>
            </a:pPr>
            <a:r>
              <a:rPr lang="vi-VN" altLang="en-US" sz="2600" b="1">
                <a:solidFill>
                  <a:srgbClr val="0070C0"/>
                </a:solidFill>
              </a:rPr>
              <a:t>   </a:t>
            </a:r>
            <a:r>
              <a:rPr lang="en-US" altLang="en-US" sz="2600" b="1">
                <a:solidFill>
                  <a:schemeClr val="tx1"/>
                </a:solidFill>
              </a:rPr>
              <a:t>CHUYÊN ĐỀ</a:t>
            </a:r>
          </a:p>
        </p:txBody>
      </p:sp>
      <p:sp>
        <p:nvSpPr>
          <p:cNvPr id="21508" name="Rectangle 4">
            <a:extLst>
              <a:ext uri="{FF2B5EF4-FFF2-40B4-BE49-F238E27FC236}">
                <a16:creationId xmlns:a16="http://schemas.microsoft.com/office/drawing/2014/main" id="{EE8F3BD8-E0E0-10D4-1C0D-12A02946AE47}"/>
              </a:ext>
            </a:extLst>
          </p:cNvPr>
          <p:cNvSpPr>
            <a:spLocks noRot="1" noChangeArrowheads="1"/>
          </p:cNvSpPr>
          <p:nvPr/>
        </p:nvSpPr>
        <p:spPr bwMode="auto">
          <a:xfrm>
            <a:off x="577850" y="2971800"/>
            <a:ext cx="8915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en-US" sz="4000" b="1" i="1">
              <a:solidFill>
                <a:schemeClr val="tx2"/>
              </a:solidFill>
              <a:latin typeface="Arial" panose="020B0604020202020204" pitchFamily="34" charset="0"/>
            </a:endParaRPr>
          </a:p>
        </p:txBody>
      </p:sp>
      <p:sp>
        <p:nvSpPr>
          <p:cNvPr id="21509" name="Rectangle 5">
            <a:extLst>
              <a:ext uri="{FF2B5EF4-FFF2-40B4-BE49-F238E27FC236}">
                <a16:creationId xmlns:a16="http://schemas.microsoft.com/office/drawing/2014/main" id="{08581A6D-AA71-FAE9-5104-15E3A4B8FEC7}"/>
              </a:ext>
            </a:extLst>
          </p:cNvPr>
          <p:cNvSpPr>
            <a:spLocks noRot="1" noChangeArrowheads="1"/>
          </p:cNvSpPr>
          <p:nvPr/>
        </p:nvSpPr>
        <p:spPr bwMode="auto">
          <a:xfrm>
            <a:off x="609600" y="3276600"/>
            <a:ext cx="8915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en-US" sz="4000" b="1" i="1">
              <a:solidFill>
                <a:schemeClr val="tx2"/>
              </a:solidFill>
              <a:latin typeface="Arial" panose="020B0604020202020204" pitchFamily="34" charset="0"/>
            </a:endParaRPr>
          </a:p>
        </p:txBody>
      </p:sp>
      <p:sp>
        <p:nvSpPr>
          <p:cNvPr id="41990" name="Rectangle 6">
            <a:extLst>
              <a:ext uri="{FF2B5EF4-FFF2-40B4-BE49-F238E27FC236}">
                <a16:creationId xmlns:a16="http://schemas.microsoft.com/office/drawing/2014/main" id="{8C418962-F734-9E8D-5CBA-3DF0AF0F2311}"/>
              </a:ext>
            </a:extLst>
          </p:cNvPr>
          <p:cNvSpPr>
            <a:spLocks noChangeArrowheads="1"/>
          </p:cNvSpPr>
          <p:nvPr/>
        </p:nvSpPr>
        <p:spPr bwMode="auto">
          <a:xfrm>
            <a:off x="577850" y="2971800"/>
            <a:ext cx="8915400" cy="366713"/>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endParaRPr lang="en-US" b="1">
              <a:solidFill>
                <a:srgbClr val="FFFF00"/>
              </a:solidFill>
              <a:effectLst>
                <a:outerShdw blurRad="38100" dist="38100" dir="2700000" algn="tl">
                  <a:srgbClr val="000000"/>
                </a:outerShdw>
              </a:effectLst>
              <a:latin typeface="Times New Roman" pitchFamily="18" charset="0"/>
            </a:endParaRPr>
          </a:p>
        </p:txBody>
      </p:sp>
      <p:sp>
        <p:nvSpPr>
          <p:cNvPr id="41991" name="Rectangle 7">
            <a:extLst>
              <a:ext uri="{FF2B5EF4-FFF2-40B4-BE49-F238E27FC236}">
                <a16:creationId xmlns:a16="http://schemas.microsoft.com/office/drawing/2014/main" id="{77CD2874-E34A-EEBB-CE78-5F5DB031DB20}"/>
              </a:ext>
            </a:extLst>
          </p:cNvPr>
          <p:cNvSpPr>
            <a:spLocks noChangeArrowheads="1"/>
          </p:cNvSpPr>
          <p:nvPr/>
        </p:nvSpPr>
        <p:spPr bwMode="auto">
          <a:xfrm>
            <a:off x="1143000" y="2371725"/>
            <a:ext cx="8350250" cy="1557349"/>
          </a:xfrm>
          <a:prstGeom prst="rect">
            <a:avLst/>
          </a:prstGeom>
          <a:noFill/>
          <a:ln w="9525">
            <a:noFill/>
            <a:miter lim="800000"/>
            <a:headEnd/>
            <a:tailEnd/>
          </a:ln>
          <a:effectLst/>
        </p:spPr>
        <p:txBody>
          <a:bodyPr>
            <a:spAutoFit/>
          </a:bodyPr>
          <a:lstStyle/>
          <a:p>
            <a:pPr algn="ctr" eaLnBrk="1" fontAlgn="auto" hangingPunct="1">
              <a:spcBef>
                <a:spcPct val="20000"/>
              </a:spcBef>
              <a:spcAft>
                <a:spcPts val="0"/>
              </a:spcAft>
              <a:buClr>
                <a:schemeClr val="hlink"/>
              </a:buClr>
              <a:buSzPct val="60000"/>
              <a:buFont typeface="Wingdings" pitchFamily="2" charset="2"/>
              <a:buNone/>
              <a:defRPr/>
            </a:pPr>
            <a:r>
              <a:rPr lang="en-US" sz="2800" b="1" dirty="0">
                <a:effectLst>
                  <a:outerShdw blurRad="38100" dist="38100" dir="2700000" algn="tl">
                    <a:srgbClr val="000000"/>
                  </a:outerShdw>
                </a:effectLst>
                <a:latin typeface="Times New Roman" pitchFamily="18" charset="0"/>
              </a:rPr>
              <a:t>NHỮNG ĐIỂM MỚI CỦA </a:t>
            </a:r>
          </a:p>
          <a:p>
            <a:pPr algn="ctr" eaLnBrk="1" fontAlgn="auto" hangingPunct="1">
              <a:spcBef>
                <a:spcPct val="20000"/>
              </a:spcBef>
              <a:spcAft>
                <a:spcPts val="0"/>
              </a:spcAft>
              <a:buClr>
                <a:schemeClr val="hlink"/>
              </a:buClr>
              <a:buSzPct val="60000"/>
              <a:buFont typeface="Wingdings" pitchFamily="2" charset="2"/>
              <a:buNone/>
              <a:defRPr/>
            </a:pPr>
            <a:r>
              <a:rPr lang="en-US" sz="2800" b="1" dirty="0">
                <a:effectLst>
                  <a:outerShdw blurRad="38100" dist="38100" dir="2700000" algn="tl">
                    <a:srgbClr val="000000"/>
                  </a:outerShdw>
                </a:effectLst>
                <a:latin typeface="Times New Roman" pitchFamily="18" charset="0"/>
              </a:rPr>
              <a:t>LUẬT THI ĐUA, KHEN THƯỞNG NĂM 2022, </a:t>
            </a:r>
          </a:p>
          <a:p>
            <a:pPr algn="ctr" eaLnBrk="1" fontAlgn="auto" hangingPunct="1">
              <a:spcBef>
                <a:spcPct val="20000"/>
              </a:spcBef>
              <a:spcAft>
                <a:spcPts val="0"/>
              </a:spcAft>
              <a:buClr>
                <a:schemeClr val="hlink"/>
              </a:buClr>
              <a:buSzPct val="60000"/>
              <a:buFont typeface="Wingdings" pitchFamily="2" charset="2"/>
              <a:buNone/>
              <a:defRPr/>
            </a:pPr>
            <a:r>
              <a:rPr lang="en-US" sz="2800" b="1" dirty="0">
                <a:effectLst>
                  <a:outerShdw blurRad="38100" dist="38100" dir="2700000" algn="tl">
                    <a:srgbClr val="000000"/>
                  </a:outerShdw>
                </a:effectLst>
                <a:latin typeface="Times New Roman" pitchFamily="18" charset="0"/>
              </a:rPr>
              <a:t>	NGHỊ ĐỊNH 98/2023/NĐ-CP NGÀY 31/12/2003</a:t>
            </a:r>
          </a:p>
        </p:txBody>
      </p:sp>
      <p:sp>
        <p:nvSpPr>
          <p:cNvPr id="41993" name="Rectangle 9">
            <a:extLst>
              <a:ext uri="{FF2B5EF4-FFF2-40B4-BE49-F238E27FC236}">
                <a16:creationId xmlns:a16="http://schemas.microsoft.com/office/drawing/2014/main" id="{1C3ECAD6-B4AB-F78E-6D23-94998086CACB}"/>
              </a:ext>
            </a:extLst>
          </p:cNvPr>
          <p:cNvSpPr>
            <a:spLocks noChangeArrowheads="1"/>
          </p:cNvSpPr>
          <p:nvPr/>
        </p:nvSpPr>
        <p:spPr bwMode="auto">
          <a:xfrm>
            <a:off x="1143000" y="4186238"/>
            <a:ext cx="8432800" cy="2135187"/>
          </a:xfrm>
          <a:prstGeom prst="rect">
            <a:avLst/>
          </a:prstGeom>
          <a:noFill/>
          <a:ln w="9525">
            <a:noFill/>
            <a:miter lim="800000"/>
            <a:headEnd/>
            <a:tailEnd/>
          </a:ln>
          <a:effectLst/>
        </p:spPr>
        <p:txBody>
          <a:bodyPr>
            <a:spAutoFit/>
          </a:bodyPr>
          <a:lstStyle/>
          <a:p>
            <a:pPr eaLnBrk="1" fontAlgn="auto" hangingPunct="1">
              <a:spcBef>
                <a:spcPct val="20000"/>
              </a:spcBef>
              <a:spcAft>
                <a:spcPts val="0"/>
              </a:spcAft>
              <a:buClr>
                <a:schemeClr val="hlink"/>
              </a:buClr>
              <a:buSzPct val="70000"/>
              <a:defRPr/>
            </a:pPr>
            <a:r>
              <a:rPr lang="vi-VN" sz="3200" b="1" dirty="0">
                <a:solidFill>
                  <a:srgbClr val="0070C0"/>
                </a:solidFill>
                <a:effectLst>
                  <a:outerShdw blurRad="38100" dist="38100" dir="2700000" algn="tl">
                    <a:srgbClr val="000000"/>
                  </a:outerShdw>
                </a:effectLst>
                <a:latin typeface="Times New Roman" pitchFamily="18" charset="0"/>
              </a:rPr>
              <a:t>       </a:t>
            </a:r>
            <a:r>
              <a:rPr lang="en-US" sz="3200" b="1" dirty="0" err="1">
                <a:effectLst>
                  <a:outerShdw blurRad="38100" dist="38100" dir="2700000" algn="tl">
                    <a:srgbClr val="000000"/>
                  </a:outerShdw>
                </a:effectLst>
                <a:latin typeface="Times New Roman" pitchFamily="18" charset="0"/>
              </a:rPr>
              <a:t>Báo</a:t>
            </a:r>
            <a:r>
              <a:rPr lang="en-US" sz="3200" b="1" dirty="0">
                <a:effectLst>
                  <a:outerShdw blurRad="38100" dist="38100" dir="2700000" algn="tl">
                    <a:srgbClr val="000000"/>
                  </a:outerShdw>
                </a:effectLst>
                <a:latin typeface="Times New Roman" pitchFamily="18" charset="0"/>
              </a:rPr>
              <a:t> </a:t>
            </a:r>
            <a:r>
              <a:rPr lang="en-US" sz="3200" b="1" dirty="0" err="1">
                <a:effectLst>
                  <a:outerShdw blurRad="38100" dist="38100" dir="2700000" algn="tl">
                    <a:srgbClr val="000000"/>
                  </a:outerShdw>
                </a:effectLst>
                <a:latin typeface="Times New Roman" pitchFamily="18" charset="0"/>
              </a:rPr>
              <a:t>cáo</a:t>
            </a:r>
            <a:r>
              <a:rPr lang="en-US" sz="3200" b="1" dirty="0">
                <a:effectLst>
                  <a:outerShdw blurRad="38100" dist="38100" dir="2700000" algn="tl">
                    <a:srgbClr val="000000"/>
                  </a:outerShdw>
                </a:effectLst>
                <a:latin typeface="Times New Roman" pitchFamily="18" charset="0"/>
              </a:rPr>
              <a:t> </a:t>
            </a:r>
            <a:r>
              <a:rPr lang="en-US" sz="3200" b="1" dirty="0" err="1">
                <a:effectLst>
                  <a:outerShdw blurRad="38100" dist="38100" dir="2700000" algn="tl">
                    <a:srgbClr val="000000"/>
                  </a:outerShdw>
                </a:effectLst>
                <a:latin typeface="Times New Roman" pitchFamily="18" charset="0"/>
              </a:rPr>
              <a:t>viên</a:t>
            </a:r>
            <a:r>
              <a:rPr lang="en-US" sz="3200" b="1" dirty="0">
                <a:effectLst>
                  <a:outerShdw blurRad="38100" dist="38100" dir="2700000" algn="tl">
                    <a:srgbClr val="000000"/>
                  </a:outerShdw>
                </a:effectLst>
                <a:latin typeface="Times New Roman" pitchFamily="18" charset="0"/>
              </a:rPr>
              <a:t>: </a:t>
            </a:r>
            <a:r>
              <a:rPr lang="vi-VN" sz="3200" b="1" dirty="0">
                <a:effectLst>
                  <a:outerShdw blurRad="38100" dist="38100" dir="2700000" algn="tl">
                    <a:srgbClr val="000000"/>
                  </a:outerShdw>
                </a:effectLst>
                <a:latin typeface="Times New Roman" pitchFamily="18" charset="0"/>
              </a:rPr>
              <a:t>NGUYỄN ANH TUẤN</a:t>
            </a:r>
            <a:endParaRPr lang="en-US" sz="3200" b="1" dirty="0">
              <a:effectLst>
                <a:outerShdw blurRad="38100" dist="38100" dir="2700000" algn="tl">
                  <a:srgbClr val="000000"/>
                </a:outerShdw>
              </a:effectLst>
              <a:latin typeface="Times New Roman" pitchFamily="18" charset="0"/>
            </a:endParaRPr>
          </a:p>
          <a:p>
            <a:pPr algn="ctr" eaLnBrk="1" fontAlgn="auto" hangingPunct="1">
              <a:spcBef>
                <a:spcPct val="20000"/>
              </a:spcBef>
              <a:spcAft>
                <a:spcPts val="0"/>
              </a:spcAft>
              <a:buClr>
                <a:schemeClr val="hlink"/>
              </a:buClr>
              <a:buSzPct val="70000"/>
              <a:defRPr/>
            </a:pPr>
            <a:r>
              <a:rPr lang="vi-VN" sz="3200" b="1" dirty="0">
                <a:effectLst>
                  <a:outerShdw blurRad="38100" dist="38100" dir="2700000" algn="tl">
                    <a:srgbClr val="000000"/>
                  </a:outerShdw>
                </a:effectLst>
                <a:latin typeface="Times New Roman" pitchFamily="18" charset="0"/>
              </a:rPr>
              <a:t>CVCC, T</a:t>
            </a:r>
            <a:r>
              <a:rPr lang="en-US" sz="3200" b="1" dirty="0" err="1">
                <a:effectLst>
                  <a:outerShdw blurRad="38100" dist="38100" dir="2700000" algn="tl">
                    <a:srgbClr val="000000"/>
                  </a:outerShdw>
                </a:effectLst>
                <a:latin typeface="Times New Roman" pitchFamily="18" charset="0"/>
              </a:rPr>
              <a:t>rưởng</a:t>
            </a:r>
            <a:r>
              <a:rPr lang="en-US" sz="3200" b="1" dirty="0">
                <a:effectLst>
                  <a:outerShdw blurRad="38100" dist="38100" dir="2700000" algn="tl">
                    <a:srgbClr val="000000"/>
                  </a:outerShdw>
                </a:effectLst>
                <a:latin typeface="Times New Roman" pitchFamily="18" charset="0"/>
              </a:rPr>
              <a:t> </a:t>
            </a:r>
            <a:r>
              <a:rPr lang="vi-VN" sz="3200" b="1" dirty="0">
                <a:effectLst>
                  <a:outerShdw blurRad="38100" dist="38100" dir="2700000" algn="tl">
                    <a:srgbClr val="000000"/>
                  </a:outerShdw>
                </a:effectLst>
                <a:latin typeface="Times New Roman" pitchFamily="18" charset="0"/>
              </a:rPr>
              <a:t>phòng</a:t>
            </a:r>
            <a:r>
              <a:rPr lang="en-US" sz="3200" b="1" dirty="0">
                <a:effectLst>
                  <a:outerShdw blurRad="38100" dist="38100" dir="2700000" algn="tl">
                    <a:srgbClr val="000000"/>
                  </a:outerShdw>
                </a:effectLst>
                <a:latin typeface="Times New Roman" pitchFamily="18" charset="0"/>
              </a:rPr>
              <a:t> II</a:t>
            </a:r>
            <a:r>
              <a:rPr lang="vi-VN" sz="3200" b="1" dirty="0">
                <a:effectLst>
                  <a:outerShdw blurRad="38100" dist="38100" dir="2700000" algn="tl">
                    <a:srgbClr val="000000"/>
                  </a:outerShdw>
                </a:effectLst>
                <a:latin typeface="Times New Roman" pitchFamily="18" charset="0"/>
              </a:rPr>
              <a:t>I, </a:t>
            </a:r>
          </a:p>
          <a:p>
            <a:pPr algn="ctr" eaLnBrk="1" fontAlgn="auto" hangingPunct="1">
              <a:spcBef>
                <a:spcPct val="20000"/>
              </a:spcBef>
              <a:spcAft>
                <a:spcPts val="0"/>
              </a:spcAft>
              <a:buClr>
                <a:schemeClr val="hlink"/>
              </a:buClr>
              <a:buSzPct val="70000"/>
              <a:defRPr/>
            </a:pPr>
            <a:r>
              <a:rPr lang="vi-VN" sz="3200" b="1" dirty="0">
                <a:effectLst>
                  <a:outerShdw blurRad="38100" dist="38100" dir="2700000" algn="tl">
                    <a:srgbClr val="000000"/>
                  </a:outerShdw>
                </a:effectLst>
                <a:latin typeface="Times New Roman" pitchFamily="18" charset="0"/>
              </a:rPr>
              <a:t>Ban TĐKT Trung ương</a:t>
            </a:r>
            <a:endParaRPr lang="en-US" sz="3200" b="1" dirty="0">
              <a:effectLst>
                <a:outerShdw blurRad="38100" dist="38100" dir="2700000" algn="tl">
                  <a:srgbClr val="000000"/>
                </a:outerShdw>
              </a:effectLst>
              <a:latin typeface="Times New Roman" pitchFamily="18" charset="0"/>
            </a:endParaRPr>
          </a:p>
          <a:p>
            <a:pPr algn="ctr" eaLnBrk="1" fontAlgn="auto" hangingPunct="1">
              <a:spcBef>
                <a:spcPct val="20000"/>
              </a:spcBef>
              <a:spcAft>
                <a:spcPts val="0"/>
              </a:spcAft>
              <a:buClr>
                <a:schemeClr val="hlink"/>
              </a:buClr>
              <a:buSzPct val="70000"/>
              <a:defRPr/>
            </a:pPr>
            <a:r>
              <a:rPr lang="en-US" sz="2000" b="1" dirty="0">
                <a:effectLst>
                  <a:outerShdw blurRad="38100" dist="38100" dir="2700000" algn="tl">
                    <a:srgbClr val="000000"/>
                  </a:outerShdw>
                </a:effectLst>
                <a:latin typeface="Times New Roman" pitchFamily="18" charset="0"/>
              </a:rPr>
              <a:t>                                    </a:t>
            </a:r>
          </a:p>
        </p:txBody>
      </p:sp>
      <p:sp>
        <p:nvSpPr>
          <p:cNvPr id="41995" name="Rectangle 11">
            <a:extLst>
              <a:ext uri="{FF2B5EF4-FFF2-40B4-BE49-F238E27FC236}">
                <a16:creationId xmlns:a16="http://schemas.microsoft.com/office/drawing/2014/main" id="{9A662405-6432-8C06-69A1-462BA86BD984}"/>
              </a:ext>
            </a:extLst>
          </p:cNvPr>
          <p:cNvSpPr>
            <a:spLocks noChangeArrowheads="1"/>
          </p:cNvSpPr>
          <p:nvPr/>
        </p:nvSpPr>
        <p:spPr bwMode="auto">
          <a:xfrm>
            <a:off x="3048000" y="5943600"/>
            <a:ext cx="4546600" cy="369888"/>
          </a:xfrm>
          <a:prstGeom prst="rect">
            <a:avLst/>
          </a:prstGeom>
          <a:noFill/>
          <a:ln w="9525">
            <a:noFill/>
            <a:miter lim="800000"/>
            <a:headEnd/>
            <a:tailEnd/>
          </a:ln>
          <a:effectLst/>
        </p:spPr>
        <p:txBody>
          <a:bodyPr>
            <a:spAutoFit/>
          </a:bodyPr>
          <a:lstStyle/>
          <a:p>
            <a:pPr algn="ctr" eaLnBrk="1" fontAlgn="auto" hangingPunct="1">
              <a:spcBef>
                <a:spcPct val="20000"/>
              </a:spcBef>
              <a:spcAft>
                <a:spcPts val="0"/>
              </a:spcAft>
              <a:buClr>
                <a:schemeClr val="hlink"/>
              </a:buClr>
              <a:buSzPct val="70000"/>
              <a:buFont typeface="Wingdings" pitchFamily="2" charset="2"/>
              <a:buNone/>
              <a:defRPr/>
            </a:pPr>
            <a:r>
              <a:rPr lang="en-US" b="1" dirty="0">
                <a:solidFill>
                  <a:srgbClr val="0070C0"/>
                </a:solidFill>
                <a:effectLst>
                  <a:outerShdw blurRad="38100" dist="38100" dir="2700000" algn="tl">
                    <a:srgbClr val="000000"/>
                  </a:outerShdw>
                </a:effectLst>
                <a:latin typeface="Times New Roman" pitchFamily="18" charset="0"/>
                <a:cs typeface="Arial" charset="0"/>
              </a:rPr>
              <a:t>	</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0DCBEFD-65BA-B333-19D9-16596E9D0812}"/>
              </a:ext>
            </a:extLst>
          </p:cNvPr>
          <p:cNvSpPr>
            <a:spLocks noGrp="1" noChangeArrowheads="1"/>
          </p:cNvSpPr>
          <p:nvPr>
            <p:ph type="title"/>
          </p:nvPr>
        </p:nvSpPr>
        <p:spPr>
          <a:xfrm>
            <a:off x="1295400" y="381000"/>
            <a:ext cx="8610600" cy="914400"/>
          </a:xfrm>
        </p:spPr>
        <p:txBody>
          <a:bodyPr/>
          <a:lstStyle/>
          <a:p>
            <a:pPr algn="ctr" eaLnBrk="1" hangingPunct="1"/>
            <a:r>
              <a:rPr lang="en-US" altLang="en-US" sz="2800" b="1" u="sng">
                <a:latin typeface="Times New Roman" panose="02020603050405020304" pitchFamily="18" charset="0"/>
                <a:cs typeface="Times New Roman" panose="02020603050405020304" pitchFamily="18" charset="0"/>
              </a:rPr>
              <a:t>Nội dung 1</a:t>
            </a:r>
            <a:r>
              <a:rPr lang="en-US" altLang="en-US" sz="2800" b="1">
                <a:latin typeface="Times New Roman" panose="02020603050405020304" pitchFamily="18" charset="0"/>
                <a:cs typeface="Times New Roman" panose="02020603050405020304" pitchFamily="18" charset="0"/>
              </a:rPr>
              <a:t>: </a:t>
            </a:r>
            <a:r>
              <a:rPr lang="vi-VN" altLang="en-US" sz="2800" b="1">
                <a:latin typeface="Times New Roman" panose="02020603050405020304" pitchFamily="18" charset="0"/>
                <a:cs typeface="Times New Roman" panose="02020603050405020304" pitchFamily="18" charset="0"/>
              </a:rPr>
              <a:t>Đưa phong trào thi đua thực sự thiết thực, hướng về cơ sở, hạn chế tính</a:t>
            </a:r>
            <a:r>
              <a:rPr lang="en-US" altLang="en-US" sz="2800" b="1">
                <a:latin typeface="Times New Roman" panose="02020603050405020304" pitchFamily="18" charset="0"/>
                <a:cs typeface="Times New Roman" panose="02020603050405020304" pitchFamily="18" charset="0"/>
              </a:rPr>
              <a:t> </a:t>
            </a:r>
            <a:r>
              <a:rPr lang="vi-VN" altLang="en-US" sz="2800" b="1">
                <a:latin typeface="Times New Roman" panose="02020603050405020304" pitchFamily="18" charset="0"/>
                <a:cs typeface="Times New Roman" panose="02020603050405020304" pitchFamily="18" charset="0"/>
              </a:rPr>
              <a:t>hình thức trong thi đua</a:t>
            </a:r>
            <a:r>
              <a:rPr lang="en-US" altLang="en-US" sz="2800" b="1">
                <a:latin typeface="Times New Roman" panose="02020603050405020304" pitchFamily="18" charset="0"/>
                <a:cs typeface="Times New Roman" panose="02020603050405020304" pitchFamily="18" charset="0"/>
              </a:rPr>
              <a:t> </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32771" name="îṩ1íḍe">
            <a:extLst>
              <a:ext uri="{FF2B5EF4-FFF2-40B4-BE49-F238E27FC236}">
                <a16:creationId xmlns:a16="http://schemas.microsoft.com/office/drawing/2014/main" id="{3E246F37-78F7-D242-BE96-3FE9DCA4B01E}"/>
              </a:ext>
            </a:extLst>
          </p:cNvPr>
          <p:cNvSpPr txBox="1">
            <a:spLocks noChangeArrowheads="1"/>
          </p:cNvSpPr>
          <p:nvPr/>
        </p:nvSpPr>
        <p:spPr bwMode="auto">
          <a:xfrm>
            <a:off x="5010150" y="4941888"/>
            <a:ext cx="32194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0000" tIns="0" rIns="0" bIns="0" anchor="b"/>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sz="2400" b="1">
                <a:solidFill>
                  <a:srgbClr val="C00000"/>
                </a:solidFill>
                <a:latin typeface="Times New Roman" panose="02020603050405020304" pitchFamily="18" charset="0"/>
                <a:cs typeface="Times New Roman" panose="02020603050405020304" pitchFamily="18" charset="0"/>
                <a:sym typeface="+mn-lt"/>
              </a:rPr>
              <a:t> </a:t>
            </a:r>
            <a:endParaRPr lang="zh-CN" altLang="en-US" sz="2400" b="1">
              <a:solidFill>
                <a:srgbClr val="C00000"/>
              </a:solidFill>
              <a:latin typeface="Times New Roman" panose="02020603050405020304" pitchFamily="18" charset="0"/>
              <a:cs typeface="Times New Roman" panose="02020603050405020304" pitchFamily="18" charset="0"/>
              <a:sym typeface="+mn-lt"/>
            </a:endParaRPr>
          </a:p>
        </p:txBody>
      </p:sp>
      <p:sp>
        <p:nvSpPr>
          <p:cNvPr id="26" name="TextBox 20">
            <a:extLst>
              <a:ext uri="{FF2B5EF4-FFF2-40B4-BE49-F238E27FC236}">
                <a16:creationId xmlns:a16="http://schemas.microsoft.com/office/drawing/2014/main" id="{4C2755F4-5CD7-FC2D-CA39-858FEAA18495}"/>
              </a:ext>
            </a:extLst>
          </p:cNvPr>
          <p:cNvSpPr txBox="1">
            <a:spLocks noChangeArrowheads="1"/>
          </p:cNvSpPr>
          <p:nvPr/>
        </p:nvSpPr>
        <p:spPr bwMode="auto">
          <a:xfrm>
            <a:off x="3429000" y="1608138"/>
            <a:ext cx="6311900" cy="4154487"/>
          </a:xfrm>
          <a:prstGeom prst="rect">
            <a:avLst/>
          </a:prstGeom>
          <a:noFill/>
          <a:ln>
            <a:noFill/>
          </a:ln>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eaLnBrk="1" fontAlgn="auto" hangingPunct="1">
              <a:spcBef>
                <a:spcPts val="0"/>
              </a:spcBef>
              <a:spcAft>
                <a:spcPts val="0"/>
              </a:spcAft>
              <a:defRPr/>
            </a:pPr>
            <a:r>
              <a:rPr lang="en-US" sz="3000" b="1" dirty="0">
                <a:solidFill>
                  <a:srgbClr val="FF0000"/>
                </a:solidFill>
                <a:latin typeface="Times New Roman" pitchFamily="18" charset="0"/>
                <a:cs typeface="Times New Roman" pitchFamily="18" charset="0"/>
              </a:rPr>
              <a:t>1. C</a:t>
            </a:r>
            <a:r>
              <a:rPr lang="vi-VN" sz="3000" b="1" dirty="0">
                <a:solidFill>
                  <a:srgbClr val="FF0000"/>
                </a:solidFill>
                <a:latin typeface="Times New Roman" pitchFamily="18" charset="0"/>
                <a:cs typeface="Times New Roman" pitchFamily="18" charset="0"/>
              </a:rPr>
              <a:t>ăn cứ xét tặng danh hiệu thi đua: </a:t>
            </a:r>
            <a:endParaRPr lang="en-US" sz="3000" b="1" dirty="0">
              <a:solidFill>
                <a:srgbClr val="FF0000"/>
              </a:solidFill>
              <a:latin typeface="Times New Roman" pitchFamily="18" charset="0"/>
              <a:cs typeface="Times New Roman" pitchFamily="18" charset="0"/>
            </a:endParaRPr>
          </a:p>
          <a:p>
            <a:pPr algn="just" eaLnBrk="1" fontAlgn="auto" hangingPunct="1">
              <a:spcBef>
                <a:spcPts val="0"/>
              </a:spcBef>
              <a:spcAft>
                <a:spcPts val="0"/>
              </a:spcAft>
              <a:defRPr/>
            </a:pPr>
            <a:r>
              <a:rPr lang="en-US" sz="3000" dirty="0">
                <a:solidFill>
                  <a:schemeClr val="accent1">
                    <a:lumMod val="50000"/>
                  </a:schemeClr>
                </a:solidFill>
                <a:latin typeface="Times New Roman" pitchFamily="18" charset="0"/>
                <a:cs typeface="Times New Roman" pitchFamily="18" charset="0"/>
              </a:rPr>
              <a:t>B</a:t>
            </a:r>
            <a:r>
              <a:rPr lang="vi-VN" sz="3000" dirty="0">
                <a:solidFill>
                  <a:schemeClr val="accent1">
                    <a:lumMod val="50000"/>
                  </a:schemeClr>
                </a:solidFill>
                <a:latin typeface="Times New Roman" pitchFamily="18" charset="0"/>
                <a:cs typeface="Times New Roman" pitchFamily="18" charset="0"/>
              </a:rPr>
              <a:t>ỏ quy định đăng ký thi đua là căn cứ xét tặng danh hiệu thi đua (Điều 7)</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Chỉ</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quy</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định</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căn</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cứ</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xét</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tặng</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danh</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hiệu</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thi</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đua</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gồm</a:t>
            </a:r>
            <a:r>
              <a:rPr lang="en-US" sz="3000" dirty="0">
                <a:solidFill>
                  <a:schemeClr val="accent1">
                    <a:lumMod val="50000"/>
                  </a:schemeClr>
                </a:solidFill>
                <a:latin typeface="Times New Roman" pitchFamily="18" charset="0"/>
                <a:cs typeface="Times New Roman" pitchFamily="18" charset="0"/>
              </a:rPr>
              <a:t>:</a:t>
            </a:r>
          </a:p>
          <a:p>
            <a:pPr algn="just" eaLnBrk="1" fontAlgn="auto" hangingPunct="1">
              <a:spcBef>
                <a:spcPts val="0"/>
              </a:spcBef>
              <a:spcAft>
                <a:spcPts val="0"/>
              </a:spcAft>
              <a:defRPr/>
            </a:pPr>
            <a:r>
              <a:rPr lang="en-US" sz="3000" b="1" dirty="0">
                <a:solidFill>
                  <a:schemeClr val="accent1">
                    <a:lumMod val="50000"/>
                  </a:schemeClr>
                </a:solidFill>
                <a:latin typeface="Times New Roman" pitchFamily="18" charset="0"/>
                <a:cs typeface="Times New Roman" pitchFamily="18" charset="0"/>
              </a:rPr>
              <a:t> </a:t>
            </a:r>
            <a:r>
              <a:rPr lang="en-US" sz="3000" dirty="0">
                <a:solidFill>
                  <a:schemeClr val="accent1">
                    <a:lumMod val="50000"/>
                  </a:schemeClr>
                </a:solidFill>
                <a:latin typeface="Times New Roman" pitchFamily="18" charset="0"/>
                <a:cs typeface="Times New Roman" pitchFamily="18" charset="0"/>
              </a:rPr>
              <a:t> - </a:t>
            </a:r>
            <a:r>
              <a:rPr lang="en-US" sz="3000" dirty="0" err="1">
                <a:solidFill>
                  <a:schemeClr val="accent1">
                    <a:lumMod val="50000"/>
                  </a:schemeClr>
                </a:solidFill>
                <a:latin typeface="Times New Roman" pitchFamily="18" charset="0"/>
                <a:cs typeface="Times New Roman" pitchFamily="18" charset="0"/>
              </a:rPr>
              <a:t>Phong</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trào</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thi</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đua</a:t>
            </a:r>
            <a:endParaRPr lang="en-US" sz="3000" dirty="0">
              <a:solidFill>
                <a:schemeClr val="accent1">
                  <a:lumMod val="50000"/>
                </a:schemeClr>
              </a:solidFill>
              <a:latin typeface="Times New Roman" pitchFamily="18" charset="0"/>
              <a:cs typeface="Times New Roman" pitchFamily="18" charset="0"/>
            </a:endParaRPr>
          </a:p>
          <a:p>
            <a:pPr algn="just" eaLnBrk="1" fontAlgn="auto" hangingPunct="1">
              <a:spcBef>
                <a:spcPts val="0"/>
              </a:spcBef>
              <a:spcAft>
                <a:spcPts val="0"/>
              </a:spcAft>
              <a:defRPr/>
            </a:pPr>
            <a:r>
              <a:rPr lang="en-US" sz="3000" dirty="0">
                <a:solidFill>
                  <a:schemeClr val="accent1">
                    <a:lumMod val="50000"/>
                  </a:schemeClr>
                </a:solidFill>
                <a:latin typeface="Times New Roman" pitchFamily="18" charset="0"/>
                <a:cs typeface="Times New Roman" pitchFamily="18" charset="0"/>
              </a:rPr>
              <a:t>  - </a:t>
            </a:r>
            <a:r>
              <a:rPr lang="en-US" sz="3000" dirty="0" err="1">
                <a:solidFill>
                  <a:schemeClr val="accent1">
                    <a:lumMod val="50000"/>
                  </a:schemeClr>
                </a:solidFill>
                <a:latin typeface="Times New Roman" pitchFamily="18" charset="0"/>
                <a:cs typeface="Times New Roman" pitchFamily="18" charset="0"/>
              </a:rPr>
              <a:t>Thành</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tích</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thi</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đua</a:t>
            </a:r>
            <a:endParaRPr lang="en-US" sz="3000" dirty="0">
              <a:solidFill>
                <a:schemeClr val="accent1">
                  <a:lumMod val="50000"/>
                </a:schemeClr>
              </a:solidFill>
              <a:latin typeface="Times New Roman" pitchFamily="18" charset="0"/>
              <a:cs typeface="Times New Roman" pitchFamily="18" charset="0"/>
            </a:endParaRPr>
          </a:p>
          <a:p>
            <a:pPr algn="just" eaLnBrk="1" fontAlgn="auto" hangingPunct="1">
              <a:spcBef>
                <a:spcPts val="0"/>
              </a:spcBef>
              <a:spcAft>
                <a:spcPts val="0"/>
              </a:spcAft>
              <a:defRPr/>
            </a:pPr>
            <a:r>
              <a:rPr lang="en-US" sz="3000" dirty="0">
                <a:solidFill>
                  <a:schemeClr val="accent1">
                    <a:lumMod val="50000"/>
                  </a:schemeClr>
                </a:solidFill>
                <a:latin typeface="Times New Roman" pitchFamily="18" charset="0"/>
                <a:cs typeface="Times New Roman" pitchFamily="18" charset="0"/>
              </a:rPr>
              <a:t>  - </a:t>
            </a:r>
            <a:r>
              <a:rPr lang="en-US" sz="3000" dirty="0" err="1">
                <a:solidFill>
                  <a:schemeClr val="accent1">
                    <a:lumMod val="50000"/>
                  </a:schemeClr>
                </a:solidFill>
                <a:latin typeface="Times New Roman" pitchFamily="18" charset="0"/>
                <a:cs typeface="Times New Roman" pitchFamily="18" charset="0"/>
              </a:rPr>
              <a:t>Tiêu</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chuẩn</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danh</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hiệu</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thi</a:t>
            </a:r>
            <a:r>
              <a:rPr lang="en-US" sz="3000" dirty="0">
                <a:solidFill>
                  <a:schemeClr val="accent1">
                    <a:lumMod val="50000"/>
                  </a:schemeClr>
                </a:solidFill>
                <a:latin typeface="Times New Roman" pitchFamily="18" charset="0"/>
                <a:cs typeface="Times New Roman" pitchFamily="18" charset="0"/>
              </a:rPr>
              <a:t> </a:t>
            </a:r>
            <a:r>
              <a:rPr lang="en-US" sz="3000" dirty="0" err="1">
                <a:solidFill>
                  <a:schemeClr val="accent1">
                    <a:lumMod val="50000"/>
                  </a:schemeClr>
                </a:solidFill>
                <a:latin typeface="Times New Roman" pitchFamily="18" charset="0"/>
                <a:cs typeface="Times New Roman" pitchFamily="18" charset="0"/>
              </a:rPr>
              <a:t>đua</a:t>
            </a:r>
            <a:endParaRPr lang="en-US" sz="3000" dirty="0">
              <a:solidFill>
                <a:schemeClr val="accent1">
                  <a:lumMod val="50000"/>
                </a:schemeClr>
              </a:solidFill>
              <a:latin typeface="Times New Roman" pitchFamily="18" charset="0"/>
              <a:cs typeface="Times New Roman" pitchFamily="18" charset="0"/>
            </a:endParaRPr>
          </a:p>
          <a:p>
            <a:pPr algn="just" eaLnBrk="1" fontAlgn="auto" hangingPunct="1">
              <a:spcBef>
                <a:spcPts val="0"/>
              </a:spcBef>
              <a:spcAft>
                <a:spcPts val="0"/>
              </a:spcAft>
              <a:defRPr/>
            </a:pPr>
            <a:endParaRPr lang="en-US" sz="2400" b="1" dirty="0">
              <a:solidFill>
                <a:schemeClr val="accent1">
                  <a:lumMod val="50000"/>
                </a:schemeClr>
              </a:solidFill>
              <a:latin typeface="+mj-lt"/>
              <a:cs typeface="Times New Roman" panose="02020603050405020304" pitchFamily="18" charset="0"/>
            </a:endParaRPr>
          </a:p>
        </p:txBody>
      </p:sp>
      <p:pic>
        <p:nvPicPr>
          <p:cNvPr id="32773" name="Picture 2" descr=" pháp lý dự án ">
            <a:extLst>
              <a:ext uri="{FF2B5EF4-FFF2-40B4-BE49-F238E27FC236}">
                <a16:creationId xmlns:a16="http://schemas.microsoft.com/office/drawing/2014/main" id="{E85E494B-0501-6FC7-1B1A-D46548556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828800"/>
            <a:ext cx="319722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0195E-60E0-AD2F-EF71-EE6FEDFDFAF5}"/>
              </a:ext>
            </a:extLst>
          </p:cNvPr>
          <p:cNvSpPr>
            <a:spLocks noGrp="1"/>
          </p:cNvSpPr>
          <p:nvPr>
            <p:ph idx="1"/>
          </p:nvPr>
        </p:nvSpPr>
        <p:spPr>
          <a:xfrm>
            <a:off x="1555750" y="990600"/>
            <a:ext cx="7969250" cy="5257800"/>
          </a:xfrm>
        </p:spPr>
        <p:txBody>
          <a:bodyPr rtlCol="0">
            <a:normAutofit/>
          </a:bodyPr>
          <a:lstStyle/>
          <a:p>
            <a:pPr algn="just" eaLnBrk="1" fontAlgn="auto" hangingPunct="1">
              <a:spcAft>
                <a:spcPts val="0"/>
              </a:spcAft>
              <a:buFont typeface="Wingdings 2" panose="05020102010507070707" pitchFamily="18" charset="2"/>
              <a:buNone/>
              <a:defRPr/>
            </a:pPr>
            <a:r>
              <a:rPr lang="en-US" sz="3000" b="1" dirty="0">
                <a:solidFill>
                  <a:srgbClr val="FF0000"/>
                </a:solidFill>
                <a:latin typeface="Times New Roman" pitchFamily="18" charset="0"/>
                <a:cs typeface="Times New Roman" pitchFamily="18" charset="0"/>
              </a:rPr>
              <a:t>2. </a:t>
            </a:r>
            <a:r>
              <a:rPr lang="vi-VN" sz="3000" b="1" dirty="0">
                <a:solidFill>
                  <a:srgbClr val="FF0000"/>
                </a:solidFill>
                <a:latin typeface="Times New Roman" pitchFamily="18" charset="0"/>
                <a:cs typeface="Times New Roman" pitchFamily="18" charset="0"/>
              </a:rPr>
              <a:t>Bổ sung hình thức thi đua </a:t>
            </a:r>
            <a:br>
              <a:rPr lang="en-US" sz="3000" b="1" dirty="0">
                <a:solidFill>
                  <a:srgbClr val="FF0000"/>
                </a:solidFill>
                <a:latin typeface="Times New Roman" pitchFamily="18" charset="0"/>
                <a:cs typeface="Times New Roman" pitchFamily="18" charset="0"/>
              </a:rPr>
            </a:br>
            <a:r>
              <a:rPr lang="vi-VN" sz="3000" b="1" dirty="0">
                <a:solidFill>
                  <a:srgbClr val="FF0000"/>
                </a:solidFill>
                <a:latin typeface="Times New Roman" pitchFamily="18" charset="0"/>
                <a:cs typeface="Times New Roman" pitchFamily="18" charset="0"/>
              </a:rPr>
              <a:t>và phạm vi tổ chức thi đua</a:t>
            </a:r>
            <a:endParaRPr lang="vi-VN" altLang="en-US" sz="3000" dirty="0">
              <a:solidFill>
                <a:srgbClr val="212529"/>
              </a:solidFill>
              <a:latin typeface="Times New Roman" pitchFamily="18" charset="0"/>
              <a:cs typeface="Times New Roman" pitchFamily="18" charset="0"/>
            </a:endParaRPr>
          </a:p>
          <a:p>
            <a:pPr algn="just" eaLnBrk="1" fontAlgn="auto" hangingPunct="1">
              <a:spcAft>
                <a:spcPts val="0"/>
              </a:spcAft>
              <a:buFont typeface="Wingdings 2" panose="05020102010507070707" pitchFamily="18" charset="2"/>
              <a:buNone/>
              <a:defRPr/>
            </a:pPr>
            <a:r>
              <a:rPr lang="en-US" altLang="en-US" sz="2800" spc="-70" dirty="0" err="1">
                <a:solidFill>
                  <a:srgbClr val="212529"/>
                </a:solidFill>
                <a:latin typeface="Times New Roman" pitchFamily="18" charset="0"/>
                <a:cs typeface="Times New Roman" pitchFamily="18" charset="0"/>
              </a:rPr>
              <a:t>Sửa</a:t>
            </a:r>
            <a:r>
              <a:rPr lang="en-US" altLang="en-US" sz="2800" spc="-70" dirty="0">
                <a:solidFill>
                  <a:srgbClr val="212529"/>
                </a:solidFill>
                <a:latin typeface="Times New Roman" pitchFamily="18" charset="0"/>
                <a:cs typeface="Times New Roman" pitchFamily="18" charset="0"/>
              </a:rPr>
              <a:t> </a:t>
            </a:r>
            <a:r>
              <a:rPr lang="en-US" altLang="en-US" sz="2800" spc="-70" dirty="0" err="1">
                <a:solidFill>
                  <a:srgbClr val="212529"/>
                </a:solidFill>
                <a:latin typeface="Times New Roman" pitchFamily="18" charset="0"/>
                <a:cs typeface="Times New Roman" pitchFamily="18" charset="0"/>
              </a:rPr>
              <a:t>hình</a:t>
            </a:r>
            <a:r>
              <a:rPr lang="en-US" altLang="en-US" sz="2800" spc="-70" dirty="0">
                <a:solidFill>
                  <a:srgbClr val="212529"/>
                </a:solidFill>
                <a:latin typeface="Times New Roman" pitchFamily="18" charset="0"/>
                <a:cs typeface="Times New Roman" pitchFamily="18" charset="0"/>
              </a:rPr>
              <a:t> </a:t>
            </a:r>
            <a:r>
              <a:rPr lang="en-US" altLang="en-US" sz="2800" spc="-70" dirty="0" err="1">
                <a:solidFill>
                  <a:srgbClr val="212529"/>
                </a:solidFill>
                <a:latin typeface="Times New Roman" pitchFamily="18" charset="0"/>
                <a:cs typeface="Times New Roman" pitchFamily="18" charset="0"/>
              </a:rPr>
              <a:t>thức</a:t>
            </a:r>
            <a:r>
              <a:rPr lang="en-US" altLang="en-US" sz="2800" spc="-70" dirty="0">
                <a:solidFill>
                  <a:srgbClr val="212529"/>
                </a:solidFill>
                <a:latin typeface="Times New Roman" pitchFamily="18" charset="0"/>
                <a:cs typeface="Times New Roman" pitchFamily="18" charset="0"/>
              </a:rPr>
              <a:t> “</a:t>
            </a:r>
            <a:r>
              <a:rPr lang="en-US" altLang="en-US" sz="2800" i="1" spc="-70" dirty="0" err="1">
                <a:solidFill>
                  <a:srgbClr val="212529"/>
                </a:solidFill>
                <a:latin typeface="Times New Roman" pitchFamily="18" charset="0"/>
                <a:cs typeface="Times New Roman" pitchFamily="18" charset="0"/>
              </a:rPr>
              <a:t>Thi</a:t>
            </a:r>
            <a:r>
              <a:rPr lang="en-US" altLang="en-US" sz="2800" i="1" spc="-70" dirty="0">
                <a:solidFill>
                  <a:srgbClr val="212529"/>
                </a:solidFill>
                <a:latin typeface="Times New Roman" pitchFamily="18" charset="0"/>
                <a:cs typeface="Times New Roman" pitchFamily="18" charset="0"/>
              </a:rPr>
              <a:t> </a:t>
            </a:r>
            <a:r>
              <a:rPr lang="en-US" altLang="en-US" sz="2800" i="1" spc="-70" dirty="0" err="1">
                <a:solidFill>
                  <a:srgbClr val="212529"/>
                </a:solidFill>
                <a:latin typeface="Times New Roman" pitchFamily="18" charset="0"/>
                <a:cs typeface="Times New Roman" pitchFamily="18" charset="0"/>
              </a:rPr>
              <a:t>đua</a:t>
            </a:r>
            <a:r>
              <a:rPr lang="en-US" altLang="en-US" sz="2800" i="1" spc="-70" dirty="0">
                <a:solidFill>
                  <a:srgbClr val="212529"/>
                </a:solidFill>
                <a:latin typeface="Times New Roman" pitchFamily="18" charset="0"/>
                <a:cs typeface="Times New Roman" pitchFamily="18" charset="0"/>
              </a:rPr>
              <a:t> </a:t>
            </a:r>
            <a:r>
              <a:rPr lang="en-US" altLang="en-US" sz="2800" i="1" spc="-70" dirty="0" err="1">
                <a:solidFill>
                  <a:srgbClr val="212529"/>
                </a:solidFill>
                <a:latin typeface="Times New Roman" pitchFamily="18" charset="0"/>
                <a:cs typeface="Times New Roman" pitchFamily="18" charset="0"/>
              </a:rPr>
              <a:t>theo</a:t>
            </a:r>
            <a:r>
              <a:rPr lang="en-US" altLang="en-US" sz="2800" i="1" spc="-70" dirty="0">
                <a:solidFill>
                  <a:srgbClr val="212529"/>
                </a:solidFill>
                <a:latin typeface="Times New Roman" pitchFamily="18" charset="0"/>
                <a:cs typeface="Times New Roman" pitchFamily="18" charset="0"/>
              </a:rPr>
              <a:t> </a:t>
            </a:r>
            <a:r>
              <a:rPr lang="en-US" altLang="en-US" sz="2800" i="1" spc="-70" dirty="0" err="1">
                <a:solidFill>
                  <a:srgbClr val="212529"/>
                </a:solidFill>
                <a:latin typeface="Times New Roman" pitchFamily="18" charset="0"/>
                <a:cs typeface="Times New Roman" pitchFamily="18" charset="0"/>
              </a:rPr>
              <a:t>đợt</a:t>
            </a:r>
            <a:r>
              <a:rPr lang="en-US" altLang="en-US" sz="2800" spc="-70" dirty="0">
                <a:solidFill>
                  <a:srgbClr val="212529"/>
                </a:solidFill>
                <a:latin typeface="Times New Roman" pitchFamily="18" charset="0"/>
                <a:cs typeface="Times New Roman" pitchFamily="18" charset="0"/>
              </a:rPr>
              <a:t>” </a:t>
            </a:r>
            <a:r>
              <a:rPr lang="en-US" altLang="en-US" sz="2800" spc="-70" dirty="0" err="1">
                <a:solidFill>
                  <a:srgbClr val="212529"/>
                </a:solidFill>
                <a:latin typeface="Times New Roman" pitchFamily="18" charset="0"/>
                <a:cs typeface="Times New Roman" pitchFamily="18" charset="0"/>
              </a:rPr>
              <a:t>thành</a:t>
            </a:r>
            <a:r>
              <a:rPr lang="en-US" altLang="en-US" sz="2800" spc="-70" dirty="0">
                <a:solidFill>
                  <a:srgbClr val="212529"/>
                </a:solidFill>
                <a:latin typeface="Times New Roman" pitchFamily="18" charset="0"/>
                <a:cs typeface="Times New Roman" pitchFamily="18" charset="0"/>
              </a:rPr>
              <a:t> “</a:t>
            </a:r>
            <a:r>
              <a:rPr lang="en-US" altLang="en-US" sz="2800" i="1" spc="-70" dirty="0" err="1">
                <a:solidFill>
                  <a:srgbClr val="212529"/>
                </a:solidFill>
                <a:latin typeface="Times New Roman" pitchFamily="18" charset="0"/>
                <a:cs typeface="Times New Roman" pitchFamily="18" charset="0"/>
              </a:rPr>
              <a:t>Thi</a:t>
            </a:r>
            <a:r>
              <a:rPr lang="en-US" altLang="en-US" sz="2800" i="1" spc="-70" dirty="0">
                <a:solidFill>
                  <a:srgbClr val="212529"/>
                </a:solidFill>
                <a:latin typeface="Times New Roman" pitchFamily="18" charset="0"/>
                <a:cs typeface="Times New Roman" pitchFamily="18" charset="0"/>
              </a:rPr>
              <a:t> </a:t>
            </a:r>
            <a:r>
              <a:rPr lang="en-US" altLang="en-US" sz="2800" i="1" spc="-70" dirty="0" err="1">
                <a:solidFill>
                  <a:srgbClr val="212529"/>
                </a:solidFill>
                <a:latin typeface="Times New Roman" pitchFamily="18" charset="0"/>
                <a:cs typeface="Times New Roman" pitchFamily="18" charset="0"/>
              </a:rPr>
              <a:t>đua</a:t>
            </a:r>
            <a:endParaRPr lang="vi-VN" altLang="en-US" sz="2800" i="1" spc="-70" dirty="0">
              <a:solidFill>
                <a:srgbClr val="212529"/>
              </a:solidFill>
              <a:latin typeface="Times New Roman" pitchFamily="18" charset="0"/>
              <a:cs typeface="Times New Roman" pitchFamily="18" charset="0"/>
            </a:endParaRPr>
          </a:p>
          <a:p>
            <a:pPr algn="just" eaLnBrk="1" fontAlgn="auto" hangingPunct="1">
              <a:spcAft>
                <a:spcPts val="0"/>
              </a:spcAft>
              <a:buFont typeface="Wingdings 2" panose="05020102010507070707" pitchFamily="18" charset="2"/>
              <a:buNone/>
              <a:defRPr/>
            </a:pPr>
            <a:r>
              <a:rPr lang="en-US" altLang="en-US" sz="2800" i="1" spc="-70" dirty="0" err="1">
                <a:solidFill>
                  <a:srgbClr val="212529"/>
                </a:solidFill>
                <a:latin typeface="Times New Roman" pitchFamily="18" charset="0"/>
                <a:cs typeface="Times New Roman" pitchFamily="18" charset="0"/>
              </a:rPr>
              <a:t>theo</a:t>
            </a:r>
            <a:r>
              <a:rPr lang="en-US" altLang="en-US" sz="2800" i="1" spc="-70" dirty="0">
                <a:solidFill>
                  <a:srgbClr val="212529"/>
                </a:solidFill>
                <a:latin typeface="Times New Roman" pitchFamily="18" charset="0"/>
                <a:cs typeface="Times New Roman" pitchFamily="18" charset="0"/>
              </a:rPr>
              <a:t> </a:t>
            </a:r>
            <a:r>
              <a:rPr lang="en-US" altLang="en-US" sz="2800" i="1" spc="-70" dirty="0" err="1">
                <a:solidFill>
                  <a:srgbClr val="212529"/>
                </a:solidFill>
                <a:latin typeface="Times New Roman" pitchFamily="18" charset="0"/>
                <a:cs typeface="Times New Roman" pitchFamily="18" charset="0"/>
              </a:rPr>
              <a:t>chuyên</a:t>
            </a:r>
            <a:r>
              <a:rPr lang="en-US" altLang="en-US" sz="2800" i="1" spc="-70" dirty="0">
                <a:solidFill>
                  <a:srgbClr val="212529"/>
                </a:solidFill>
                <a:latin typeface="Times New Roman" pitchFamily="18" charset="0"/>
                <a:cs typeface="Times New Roman" pitchFamily="18" charset="0"/>
              </a:rPr>
              <a:t> </a:t>
            </a:r>
            <a:r>
              <a:rPr lang="en-US" altLang="en-US" sz="2800" i="1" spc="-70" dirty="0" err="1">
                <a:solidFill>
                  <a:srgbClr val="212529"/>
                </a:solidFill>
                <a:latin typeface="Times New Roman" pitchFamily="18" charset="0"/>
                <a:cs typeface="Times New Roman" pitchFamily="18" charset="0"/>
              </a:rPr>
              <a:t>đề</a:t>
            </a:r>
            <a:r>
              <a:rPr lang="en-US" altLang="en-US" sz="2800" spc="-70" dirty="0">
                <a:solidFill>
                  <a:srgbClr val="212529"/>
                </a:solidFill>
                <a:latin typeface="Times New Roman" pitchFamily="18" charset="0"/>
                <a:cs typeface="Times New Roman" pitchFamily="18" charset="0"/>
              </a:rPr>
              <a:t>” (</a:t>
            </a:r>
            <a:r>
              <a:rPr lang="en-US" altLang="en-US" sz="2800" spc="-70" dirty="0" err="1">
                <a:solidFill>
                  <a:srgbClr val="212529"/>
                </a:solidFill>
                <a:latin typeface="Times New Roman" pitchFamily="18" charset="0"/>
                <a:cs typeface="Times New Roman" pitchFamily="18" charset="0"/>
              </a:rPr>
              <a:t>Điểm</a:t>
            </a:r>
            <a:r>
              <a:rPr lang="en-US" altLang="en-US" sz="2800" spc="-70" dirty="0">
                <a:solidFill>
                  <a:srgbClr val="212529"/>
                </a:solidFill>
                <a:latin typeface="Times New Roman" pitchFamily="18" charset="0"/>
                <a:cs typeface="Times New Roman" pitchFamily="18" charset="0"/>
              </a:rPr>
              <a:t> b </a:t>
            </a:r>
            <a:r>
              <a:rPr lang="en-US" altLang="en-US" sz="2800" spc="-70" dirty="0" err="1">
                <a:solidFill>
                  <a:srgbClr val="212529"/>
                </a:solidFill>
                <a:latin typeface="Times New Roman" pitchFamily="18" charset="0"/>
                <a:cs typeface="Times New Roman" pitchFamily="18" charset="0"/>
              </a:rPr>
              <a:t>khoản</a:t>
            </a:r>
            <a:r>
              <a:rPr lang="en-US" altLang="en-US" sz="2800" spc="-70" dirty="0">
                <a:solidFill>
                  <a:srgbClr val="212529"/>
                </a:solidFill>
                <a:latin typeface="Times New Roman" pitchFamily="18" charset="0"/>
                <a:cs typeface="Times New Roman" pitchFamily="18" charset="0"/>
              </a:rPr>
              <a:t> 1 </a:t>
            </a:r>
            <a:r>
              <a:rPr lang="en-US" altLang="en-US" sz="2800" spc="-70" dirty="0" err="1">
                <a:solidFill>
                  <a:srgbClr val="212529"/>
                </a:solidFill>
                <a:latin typeface="Times New Roman" pitchFamily="18" charset="0"/>
                <a:cs typeface="Times New Roman" pitchFamily="18" charset="0"/>
              </a:rPr>
              <a:t>Điều</a:t>
            </a:r>
            <a:r>
              <a:rPr lang="en-US" altLang="en-US" sz="2800" spc="-70" dirty="0">
                <a:solidFill>
                  <a:srgbClr val="212529"/>
                </a:solidFill>
                <a:latin typeface="Times New Roman" pitchFamily="18" charset="0"/>
                <a:cs typeface="Times New Roman" pitchFamily="18" charset="0"/>
              </a:rPr>
              <a:t> 16).</a:t>
            </a:r>
            <a:endParaRPr lang="en-US" altLang="en-US" sz="2800" dirty="0">
              <a:solidFill>
                <a:srgbClr val="212529"/>
              </a:solidFill>
              <a:latin typeface="Times New Roman" pitchFamily="18" charset="0"/>
              <a:cs typeface="Times New Roman" pitchFamily="18" charset="0"/>
            </a:endParaRPr>
          </a:p>
          <a:p>
            <a:pPr algn="just" eaLnBrk="1" fontAlgn="auto" hangingPunct="1">
              <a:spcAft>
                <a:spcPts val="0"/>
              </a:spcAft>
              <a:buFont typeface="Wingdings 3" charset="2"/>
              <a:buChar char=""/>
              <a:defRPr/>
            </a:pPr>
            <a:r>
              <a:rPr lang="en-US" altLang="en-US" sz="2800" dirty="0" err="1">
                <a:solidFill>
                  <a:srgbClr val="212529"/>
                </a:solidFill>
                <a:latin typeface="Times New Roman" pitchFamily="18" charset="0"/>
                <a:cs typeface="Times New Roman" pitchFamily="18" charset="0"/>
              </a:rPr>
              <a:t>Thi</a:t>
            </a:r>
            <a:r>
              <a:rPr lang="en-US" altLang="en-US" sz="2800" dirty="0">
                <a:solidFill>
                  <a:srgbClr val="212529"/>
                </a:solidFill>
                <a:latin typeface="Times New Roman" pitchFamily="18" charset="0"/>
                <a:cs typeface="Times New Roman" pitchFamily="18" charset="0"/>
              </a:rPr>
              <a:t> </a:t>
            </a:r>
            <a:r>
              <a:rPr lang="en-US" altLang="en-US" sz="2800" dirty="0" err="1">
                <a:solidFill>
                  <a:srgbClr val="212529"/>
                </a:solidFill>
                <a:latin typeface="Times New Roman" pitchFamily="18" charset="0"/>
                <a:cs typeface="Times New Roman" pitchFamily="18" charset="0"/>
              </a:rPr>
              <a:t>đua</a:t>
            </a:r>
            <a:r>
              <a:rPr lang="en-US" altLang="en-US" sz="2800" dirty="0">
                <a:solidFill>
                  <a:srgbClr val="212529"/>
                </a:solidFill>
                <a:latin typeface="Times New Roman" pitchFamily="18" charset="0"/>
                <a:cs typeface="Times New Roman" pitchFamily="18" charset="0"/>
              </a:rPr>
              <a:t> </a:t>
            </a:r>
            <a:r>
              <a:rPr lang="en-US" altLang="en-US" sz="2800" dirty="0" err="1">
                <a:solidFill>
                  <a:srgbClr val="212529"/>
                </a:solidFill>
                <a:latin typeface="Times New Roman" pitchFamily="18" charset="0"/>
                <a:cs typeface="Times New Roman" pitchFamily="18" charset="0"/>
              </a:rPr>
              <a:t>thường</a:t>
            </a:r>
            <a:r>
              <a:rPr lang="en-US" altLang="en-US" sz="2800" dirty="0">
                <a:solidFill>
                  <a:srgbClr val="212529"/>
                </a:solidFill>
                <a:latin typeface="Times New Roman" pitchFamily="18" charset="0"/>
                <a:cs typeface="Times New Roman" pitchFamily="18" charset="0"/>
              </a:rPr>
              <a:t> </a:t>
            </a:r>
            <a:r>
              <a:rPr lang="en-US" altLang="en-US" sz="2800" dirty="0" err="1">
                <a:solidFill>
                  <a:srgbClr val="212529"/>
                </a:solidFill>
                <a:latin typeface="Times New Roman" pitchFamily="18" charset="0"/>
                <a:cs typeface="Times New Roman" pitchFamily="18" charset="0"/>
              </a:rPr>
              <a:t>xuyên</a:t>
            </a:r>
            <a:endParaRPr lang="en-US" altLang="en-US" sz="2800" dirty="0">
              <a:solidFill>
                <a:srgbClr val="212529"/>
              </a:solidFill>
              <a:latin typeface="Times New Roman" pitchFamily="18" charset="0"/>
              <a:cs typeface="Times New Roman" pitchFamily="18" charset="0"/>
            </a:endParaRPr>
          </a:p>
          <a:p>
            <a:pPr algn="just" eaLnBrk="1" fontAlgn="auto" hangingPunct="1">
              <a:spcAft>
                <a:spcPts val="0"/>
              </a:spcAft>
              <a:buFont typeface="Wingdings 3" charset="2"/>
              <a:buChar char=""/>
              <a:defRPr/>
            </a:pPr>
            <a:r>
              <a:rPr lang="en-US" altLang="en-US" sz="2800" dirty="0" err="1">
                <a:solidFill>
                  <a:srgbClr val="212529"/>
                </a:solidFill>
                <a:latin typeface="Times New Roman" pitchFamily="18" charset="0"/>
                <a:cs typeface="Times New Roman" pitchFamily="18" charset="0"/>
              </a:rPr>
              <a:t>Thi</a:t>
            </a:r>
            <a:r>
              <a:rPr lang="en-US" altLang="en-US" sz="2800" dirty="0">
                <a:solidFill>
                  <a:srgbClr val="212529"/>
                </a:solidFill>
                <a:latin typeface="Times New Roman" pitchFamily="18" charset="0"/>
                <a:cs typeface="Times New Roman" pitchFamily="18" charset="0"/>
              </a:rPr>
              <a:t> </a:t>
            </a:r>
            <a:r>
              <a:rPr lang="en-US" altLang="en-US" sz="2800" dirty="0" err="1">
                <a:solidFill>
                  <a:srgbClr val="212529"/>
                </a:solidFill>
                <a:latin typeface="Times New Roman" pitchFamily="18" charset="0"/>
                <a:cs typeface="Times New Roman" pitchFamily="18" charset="0"/>
              </a:rPr>
              <a:t>đua</a:t>
            </a:r>
            <a:r>
              <a:rPr lang="en-US" altLang="en-US" sz="2800" dirty="0">
                <a:solidFill>
                  <a:srgbClr val="212529"/>
                </a:solidFill>
                <a:latin typeface="Times New Roman" pitchFamily="18" charset="0"/>
                <a:cs typeface="Times New Roman" pitchFamily="18" charset="0"/>
              </a:rPr>
              <a:t> </a:t>
            </a:r>
            <a:r>
              <a:rPr lang="en-US" altLang="en-US" sz="2800" dirty="0" err="1">
                <a:solidFill>
                  <a:srgbClr val="212529"/>
                </a:solidFill>
                <a:latin typeface="Times New Roman" pitchFamily="18" charset="0"/>
                <a:cs typeface="Times New Roman" pitchFamily="18" charset="0"/>
              </a:rPr>
              <a:t>chuyên</a:t>
            </a:r>
            <a:r>
              <a:rPr lang="en-US" altLang="en-US" sz="2800" dirty="0">
                <a:solidFill>
                  <a:srgbClr val="212529"/>
                </a:solidFill>
                <a:latin typeface="Times New Roman" pitchFamily="18" charset="0"/>
                <a:cs typeface="Times New Roman" pitchFamily="18" charset="0"/>
              </a:rPr>
              <a:t> </a:t>
            </a:r>
            <a:r>
              <a:rPr lang="en-US" altLang="en-US" sz="2800" dirty="0" err="1">
                <a:solidFill>
                  <a:srgbClr val="212529"/>
                </a:solidFill>
                <a:latin typeface="Times New Roman" pitchFamily="18" charset="0"/>
                <a:cs typeface="Times New Roman" pitchFamily="18" charset="0"/>
              </a:rPr>
              <a:t>đề</a:t>
            </a:r>
            <a:endParaRPr lang="en-US" altLang="en-US" sz="2800" dirty="0">
              <a:solidFill>
                <a:srgbClr val="212529"/>
              </a:solidFill>
              <a:latin typeface="Times New Roman" pitchFamily="18" charset="0"/>
              <a:cs typeface="Times New Roman" pitchFamily="18" charset="0"/>
            </a:endParaRPr>
          </a:p>
          <a:p>
            <a:pPr eaLnBrk="1" fontAlgn="auto" hangingPunct="1">
              <a:spcAft>
                <a:spcPts val="0"/>
              </a:spcAft>
              <a:buFont typeface="Wingdings 2" panose="05020102010507070707" pitchFamily="18" charset="2"/>
              <a:buNone/>
              <a:defRPr/>
            </a:pPr>
            <a:endParaRPr lang="en-US"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3CD08A65-4DB6-E6EF-8826-E5BADB077796}"/>
              </a:ext>
            </a:extLst>
          </p:cNvPr>
          <p:cNvSpPr>
            <a:spLocks noGrp="1" noChangeArrowheads="1"/>
          </p:cNvSpPr>
          <p:nvPr>
            <p:ph idx="1"/>
          </p:nvPr>
        </p:nvSpPr>
        <p:spPr>
          <a:xfrm>
            <a:off x="495300" y="533400"/>
            <a:ext cx="8915400" cy="5867400"/>
          </a:xfrm>
        </p:spPr>
        <p:txBody>
          <a:bodyPr/>
          <a:lstStyle/>
          <a:p>
            <a:pPr eaLnBrk="1" hangingPunct="1">
              <a:buFont typeface="Wingdings" pitchFamily="2" charset="2"/>
              <a:buNone/>
            </a:pPr>
            <a:r>
              <a:rPr lang="en-US" altLang="zh-CN" sz="2800" b="1">
                <a:solidFill>
                  <a:srgbClr val="FF0000"/>
                </a:solidFill>
                <a:latin typeface="Times New Roman" panose="02020603050405020304" pitchFamily="18" charset="0"/>
                <a:cs typeface="Times New Roman" panose="02020603050405020304" pitchFamily="18" charset="0"/>
              </a:rPr>
              <a:t>              Quy định về phạm vi tổ chức thi đua </a:t>
            </a:r>
          </a:p>
          <a:p>
            <a:pPr eaLnBrk="1" hangingPunct="1">
              <a:buFont typeface="Wingdings" pitchFamily="2" charset="2"/>
              <a:buNone/>
            </a:pPr>
            <a:endParaRPr lang="en-US" altLang="zh-CN" sz="2800" b="1">
              <a:solidFill>
                <a:srgbClr val="FF0000"/>
              </a:solidFill>
              <a:latin typeface="Times New Roman" panose="02020603050405020304" pitchFamily="18" charset="0"/>
              <a:cs typeface="Times New Roman" panose="02020603050405020304" pitchFamily="18" charset="0"/>
            </a:endParaRPr>
          </a:p>
          <a:p>
            <a:pPr eaLnBrk="1" hangingPunct="1">
              <a:buFont typeface="Wingdings" pitchFamily="2" charset="2"/>
              <a:buNone/>
            </a:pPr>
            <a:endParaRPr lang="en-US" altLang="zh-CN" sz="2800" b="1">
              <a:solidFill>
                <a:srgbClr val="FF0000"/>
              </a:solidFill>
              <a:latin typeface="Times New Roman" panose="02020603050405020304" pitchFamily="18" charset="0"/>
              <a:cs typeface="Times New Roman" panose="02020603050405020304" pitchFamily="18" charset="0"/>
            </a:endParaRPr>
          </a:p>
          <a:p>
            <a:pPr eaLnBrk="1" hangingPunct="1">
              <a:buFont typeface="Wingdings" pitchFamily="2" charset="2"/>
              <a:buNone/>
            </a:pPr>
            <a:endParaRPr lang="en-US" altLang="zh-CN" sz="2800" b="1">
              <a:solidFill>
                <a:srgbClr val="FF0000"/>
              </a:solidFill>
              <a:latin typeface="Times New Roman" panose="02020603050405020304" pitchFamily="18" charset="0"/>
              <a:cs typeface="Times New Roman" panose="02020603050405020304" pitchFamily="18" charset="0"/>
            </a:endParaRPr>
          </a:p>
          <a:p>
            <a:pPr eaLnBrk="1" hangingPunct="1">
              <a:buFont typeface="Wingdings" pitchFamily="2" charset="2"/>
              <a:buNone/>
            </a:pPr>
            <a:endParaRPr lang="en-US" altLang="zh-CN" sz="2800" b="1">
              <a:solidFill>
                <a:srgbClr val="FF0000"/>
              </a:solidFill>
              <a:latin typeface="Times New Roman" panose="02020603050405020304" pitchFamily="18" charset="0"/>
              <a:cs typeface="Times New Roman" panose="02020603050405020304" pitchFamily="18" charset="0"/>
            </a:endParaRPr>
          </a:p>
          <a:p>
            <a:pPr algn="just" eaLnBrk="1" hangingPunct="1">
              <a:buFont typeface="Wingdings" pitchFamily="2" charset="2"/>
              <a:buNone/>
            </a:pPr>
            <a:r>
              <a:rPr lang="en-US" altLang="zh-CN" sz="2800">
                <a:latin typeface="Times New Roman" panose="02020603050405020304" pitchFamily="18" charset="0"/>
                <a:cs typeface="Times New Roman" panose="02020603050405020304" pitchFamily="18" charset="0"/>
              </a:rPr>
              <a:t>4</a:t>
            </a:r>
          </a:p>
        </p:txBody>
      </p:sp>
      <p:graphicFrame>
        <p:nvGraphicFramePr>
          <p:cNvPr id="2" name="Diagram 1">
            <a:extLst>
              <a:ext uri="{FF2B5EF4-FFF2-40B4-BE49-F238E27FC236}">
                <a16:creationId xmlns:a16="http://schemas.microsoft.com/office/drawing/2014/main" id="{EBBFA58D-D32F-F1DB-B26D-2F5370580D78}"/>
              </a:ext>
            </a:extLst>
          </p:cNvPr>
          <p:cNvGraphicFramePr/>
          <p:nvPr/>
        </p:nvGraphicFramePr>
        <p:xfrm>
          <a:off x="2971800" y="1752600"/>
          <a:ext cx="652145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4820" name="Picture 2">
            <a:extLst>
              <a:ext uri="{FF2B5EF4-FFF2-40B4-BE49-F238E27FC236}">
                <a16:creationId xmlns:a16="http://schemas.microsoft.com/office/drawing/2014/main" id="{0450EDC7-068B-01EE-7041-54AE8D73E2D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7650" y="2971800"/>
            <a:ext cx="302418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1C8B5B9-355A-CC64-46E6-09BD7C05B80A}"/>
              </a:ext>
            </a:extLst>
          </p:cNvPr>
          <p:cNvSpPr>
            <a:spLocks noGrp="1" noChangeArrowheads="1"/>
          </p:cNvSpPr>
          <p:nvPr>
            <p:ph type="title"/>
          </p:nvPr>
        </p:nvSpPr>
        <p:spPr>
          <a:xfrm>
            <a:off x="1555750" y="1752600"/>
            <a:ext cx="8121650" cy="2590800"/>
          </a:xfrm>
        </p:spPr>
        <p:txBody>
          <a:bodyPr/>
          <a:lstStyle/>
          <a:p>
            <a:pPr algn="ctr" eaLnBrk="1" hangingPunct="1"/>
            <a:br>
              <a:rPr lang="en-US" altLang="en-VN" sz="3000" b="1">
                <a:solidFill>
                  <a:srgbClr val="FF0000"/>
                </a:solidFill>
                <a:latin typeface="Times New Roman" panose="02020603050405020304" pitchFamily="18" charset="0"/>
                <a:cs typeface="Times New Roman" panose="02020603050405020304" pitchFamily="18" charset="0"/>
              </a:rPr>
            </a:br>
            <a:r>
              <a:rPr lang="en-US" altLang="en-VN" sz="3000" b="1">
                <a:solidFill>
                  <a:srgbClr val="FF0000"/>
                </a:solidFill>
                <a:latin typeface="Times New Roman" panose="02020603050405020304" pitchFamily="18" charset="0"/>
                <a:cs typeface="Times New Roman" panose="02020603050405020304" pitchFamily="18" charset="0"/>
              </a:rPr>
              <a:t>3. Sửa đổi, bổ sung tiêu chuẩn xét tặng </a:t>
            </a:r>
            <a:br>
              <a:rPr lang="en-US" altLang="en-VN" sz="3000" b="1">
                <a:solidFill>
                  <a:srgbClr val="FF0000"/>
                </a:solidFill>
                <a:latin typeface="Times New Roman" panose="02020603050405020304" pitchFamily="18" charset="0"/>
                <a:cs typeface="Times New Roman" panose="02020603050405020304" pitchFamily="18" charset="0"/>
              </a:rPr>
            </a:br>
            <a:r>
              <a:rPr lang="en-US" altLang="en-VN" sz="3000" b="1">
                <a:solidFill>
                  <a:srgbClr val="FF0000"/>
                </a:solidFill>
                <a:latin typeface="Times New Roman" panose="02020603050405020304" pitchFamily="18" charset="0"/>
                <a:cs typeface="Times New Roman" panose="02020603050405020304" pitchFamily="18" charset="0"/>
              </a:rPr>
              <a:t>một số danh hiệu thi đua </a:t>
            </a:r>
            <a:br>
              <a:rPr lang="en-US" altLang="en-VN" sz="3000" b="1">
                <a:solidFill>
                  <a:srgbClr val="FF0000"/>
                </a:solidFill>
                <a:latin typeface="Times New Roman" panose="02020603050405020304" pitchFamily="18" charset="0"/>
                <a:cs typeface="Times New Roman" panose="02020603050405020304" pitchFamily="18" charset="0"/>
              </a:rPr>
            </a:br>
            <a:r>
              <a:rPr lang="en-US" altLang="en-VN" sz="3000" b="1" i="1">
                <a:solidFill>
                  <a:srgbClr val="FF0000"/>
                </a:solidFill>
                <a:latin typeface="Times New Roman" panose="02020603050405020304" pitchFamily="18" charset="0"/>
                <a:cs typeface="Times New Roman" panose="02020603050405020304" pitchFamily="18" charset="0"/>
              </a:rPr>
              <a:t>(Cờ thi đua của Chính phủ, Cờ thi đua cấp tỉnh, </a:t>
            </a:r>
            <a:br>
              <a:rPr lang="en-US" altLang="en-VN" sz="3000" b="1" i="1">
                <a:solidFill>
                  <a:srgbClr val="FF0000"/>
                </a:solidFill>
                <a:latin typeface="Times New Roman" panose="02020603050405020304" pitchFamily="18" charset="0"/>
                <a:cs typeface="Times New Roman" panose="02020603050405020304" pitchFamily="18" charset="0"/>
              </a:rPr>
            </a:br>
            <a:r>
              <a:rPr lang="en-US" altLang="en-VN" sz="3000" b="1" i="1">
                <a:solidFill>
                  <a:srgbClr val="FF0000"/>
                </a:solidFill>
                <a:latin typeface="Times New Roman" panose="02020603050405020304" pitchFamily="18" charset="0"/>
                <a:cs typeface="Times New Roman" panose="02020603050405020304" pitchFamily="18" charset="0"/>
              </a:rPr>
              <a:t>Chiến sĩ thi đua các cấp)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6">
            <a:extLst>
              <a:ext uri="{FF2B5EF4-FFF2-40B4-BE49-F238E27FC236}">
                <a16:creationId xmlns:a16="http://schemas.microsoft.com/office/drawing/2014/main" id="{6AB95EF3-36BE-DFE8-CD10-1618EF003074}"/>
              </a:ext>
            </a:extLst>
          </p:cNvPr>
          <p:cNvSpPr>
            <a:spLocks noGrp="1" noChangeArrowheads="1"/>
          </p:cNvSpPr>
          <p:nvPr>
            <p:ph idx="1"/>
          </p:nvPr>
        </p:nvSpPr>
        <p:spPr>
          <a:xfrm>
            <a:off x="1104900" y="1905000"/>
            <a:ext cx="3314700" cy="1295400"/>
          </a:xfrm>
          <a:prstGeom prst="roundRect">
            <a:avLst>
              <a:gd name="adj" fmla="val 16667"/>
            </a:avLst>
          </a:prstGeom>
          <a:ln>
            <a:miter lim="800000"/>
            <a:headEnd/>
            <a:tailEnd/>
          </a:ln>
        </p:spPr>
        <p:style>
          <a:lnRef idx="1">
            <a:schemeClr val="accent2"/>
          </a:lnRef>
          <a:fillRef idx="2">
            <a:schemeClr val="accent2"/>
          </a:fillRef>
          <a:effectRef idx="1">
            <a:schemeClr val="accent2"/>
          </a:effectRef>
          <a:fontRef idx="minor">
            <a:schemeClr val="dk1"/>
          </a:fontRef>
        </p:style>
        <p:txBody>
          <a:bodyPr wrap="none" rtlCol="0" anchor="ctr">
            <a:normAutofit/>
          </a:bodyPr>
          <a:lstStyle/>
          <a:p>
            <a:pPr marL="365760" indent="-283464" algn="ctr" eaLnBrk="1" fontAlgn="auto" hangingPunct="1">
              <a:spcAft>
                <a:spcPts val="0"/>
              </a:spcAft>
              <a:buFontTx/>
              <a:buNone/>
              <a:defRPr/>
            </a:pPr>
            <a:r>
              <a:rPr lang="en-US" sz="2600" dirty="0" err="1">
                <a:latin typeface="Times New Roman" pitchFamily="18" charset="0"/>
                <a:cs typeface="Times New Roman" pitchFamily="18" charset="0"/>
              </a:rPr>
              <a:t>Đạt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tiêu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chuẩn</a:t>
            </a:r>
            <a:r>
              <a:rPr lang="en-US" sz="2600" dirty="0">
                <a:latin typeface="Times New Roman" pitchFamily="18" charset="0"/>
                <a:cs typeface="Times New Roman" pitchFamily="18" charset="0"/>
              </a:rPr>
              <a:t> </a:t>
            </a:r>
          </a:p>
          <a:p>
            <a:pPr marL="365760" indent="-283464" algn="ctr" eaLnBrk="1" fontAlgn="auto" hangingPunct="1">
              <a:spcAft>
                <a:spcPts val="0"/>
              </a:spcAft>
              <a:buFontTx/>
              <a:buNone/>
              <a:defRPr/>
            </a:pPr>
            <a:r>
              <a:rPr lang="en-US" sz="2600" dirty="0">
                <a:latin typeface="Times New Roman" pitchFamily="18" charset="0"/>
                <a:cs typeface="Times New Roman" pitchFamily="18" charset="0"/>
              </a:rPr>
              <a:t>Lao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tiến</a:t>
            </a:r>
            <a:endParaRPr lang="en-US" sz="2600" dirty="0">
              <a:latin typeface="Times New Roman" pitchFamily="18" charset="0"/>
              <a:cs typeface="Times New Roman" pitchFamily="18" charset="0"/>
            </a:endParaRPr>
          </a:p>
        </p:txBody>
      </p:sp>
      <p:sp>
        <p:nvSpPr>
          <p:cNvPr id="9" name="AutoShape 4">
            <a:extLst>
              <a:ext uri="{FF2B5EF4-FFF2-40B4-BE49-F238E27FC236}">
                <a16:creationId xmlns:a16="http://schemas.microsoft.com/office/drawing/2014/main" id="{F8A47BCC-72A5-625E-3C11-19CD85EA34F6}"/>
              </a:ext>
            </a:extLst>
          </p:cNvPr>
          <p:cNvSpPr>
            <a:spLocks noChangeArrowheads="1"/>
          </p:cNvSpPr>
          <p:nvPr/>
        </p:nvSpPr>
        <p:spPr bwMode="auto">
          <a:xfrm>
            <a:off x="2362200" y="685800"/>
            <a:ext cx="5035550" cy="9144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Chiến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đua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sở</a:t>
            </a:r>
            <a:endParaRPr lang="en-US" sz="2800" dirty="0">
              <a:solidFill>
                <a:srgbClr val="FF0000"/>
              </a:solidFill>
              <a:latin typeface="Times New Roman" pitchFamily="18" charset="0"/>
              <a:cs typeface="Times New Roman" pitchFamily="18" charset="0"/>
            </a:endParaRPr>
          </a:p>
        </p:txBody>
      </p:sp>
      <p:sp>
        <p:nvSpPr>
          <p:cNvPr id="10" name="AutoShape 6">
            <a:extLst>
              <a:ext uri="{FF2B5EF4-FFF2-40B4-BE49-F238E27FC236}">
                <a16:creationId xmlns:a16="http://schemas.microsoft.com/office/drawing/2014/main" id="{90167BF7-ECDF-451F-0A8B-A80BC3849CB3}"/>
              </a:ext>
            </a:extLst>
          </p:cNvPr>
          <p:cNvSpPr>
            <a:spLocks noChangeArrowheads="1"/>
          </p:cNvSpPr>
          <p:nvPr/>
        </p:nvSpPr>
        <p:spPr bwMode="auto">
          <a:xfrm>
            <a:off x="4933950" y="1905000"/>
            <a:ext cx="4457700" cy="12954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defRPr/>
            </a:pPr>
            <a:r>
              <a:rPr lang="en-US" sz="2600" b="1" dirty="0" err="1">
                <a:latin typeface="Times New Roman" pitchFamily="18" charset="0"/>
                <a:cs typeface="Times New Roman" pitchFamily="18" charset="0"/>
              </a:rPr>
              <a:t>Hoàn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thành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xuất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sắc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nhiệm</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vụ</a:t>
            </a:r>
            <a:r>
              <a:rPr lang="en-US" sz="2600" b="1" dirty="0">
                <a:latin typeface="Times New Roman" pitchFamily="18" charset="0"/>
                <a:cs typeface="Times New Roman" pitchFamily="18" charset="0"/>
              </a:rPr>
              <a:t> </a:t>
            </a:r>
          </a:p>
          <a:p>
            <a:pPr algn="ctr" eaLnBrk="1" fontAlgn="auto" hangingPunct="1">
              <a:spcBef>
                <a:spcPts val="0"/>
              </a:spcBef>
              <a:spcAft>
                <a:spcPts val="0"/>
              </a:spcAft>
              <a:defRPr/>
            </a:pPr>
            <a:r>
              <a:rPr lang="en-US" sz="2600" dirty="0" err="1">
                <a:latin typeface="Times New Roman" pitchFamily="18" charset="0"/>
                <a:cs typeface="Times New Roman" pitchFamily="18" charset="0"/>
              </a:rPr>
              <a:t>hoặc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kiến</a:t>
            </a:r>
            <a:r>
              <a:rPr lang="en-US" sz="2600" dirty="0">
                <a:latin typeface="Times New Roman" pitchFamily="18" charset="0"/>
                <a:cs typeface="Times New Roman" pitchFamily="18" charset="0"/>
              </a:rPr>
              <a:t>, </a:t>
            </a:r>
          </a:p>
          <a:p>
            <a:pPr algn="ctr" eaLnBrk="1" fontAlgn="auto" hangingPunct="1">
              <a:spcBef>
                <a:spcPts val="0"/>
              </a:spcBef>
              <a:spcAft>
                <a:spcPts val="0"/>
              </a:spcAft>
              <a:defRPr/>
            </a:pPr>
            <a:r>
              <a:rPr lang="en-US" sz="2600" dirty="0" err="1">
                <a:latin typeface="Times New Roman" pitchFamily="18" charset="0"/>
                <a:cs typeface="Times New Roman" pitchFamily="18" charset="0"/>
              </a:rPr>
              <a:t>đề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khoa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học</a:t>
            </a:r>
            <a:endParaRPr lang="en-US" sz="2600" dirty="0">
              <a:latin typeface="Times New Roman" pitchFamily="18" charset="0"/>
              <a:cs typeface="Times New Roman" pitchFamily="18" charset="0"/>
            </a:endParaRPr>
          </a:p>
        </p:txBody>
      </p:sp>
      <p:sp>
        <p:nvSpPr>
          <p:cNvPr id="12" name="AutoShape 8">
            <a:extLst>
              <a:ext uri="{FF2B5EF4-FFF2-40B4-BE49-F238E27FC236}">
                <a16:creationId xmlns:a16="http://schemas.microsoft.com/office/drawing/2014/main" id="{43541182-06FF-58D9-370D-5F13E460948A}"/>
              </a:ext>
            </a:extLst>
          </p:cNvPr>
          <p:cNvSpPr>
            <a:spLocks noChangeArrowheads="1"/>
          </p:cNvSpPr>
          <p:nvPr/>
        </p:nvSpPr>
        <p:spPr bwMode="auto">
          <a:xfrm>
            <a:off x="2895600" y="3505200"/>
            <a:ext cx="2476500" cy="6096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defRPr/>
            </a:pPr>
            <a:r>
              <a:rPr lang="en-US" sz="2600" dirty="0" err="1">
                <a:latin typeface="Times New Roman" pitchFamily="18" charset="0"/>
                <a:cs typeface="Times New Roman" pitchFamily="18" charset="0"/>
              </a:rPr>
              <a:t>Hiệu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cao</a:t>
            </a:r>
            <a:endParaRPr lang="en-US" sz="2600" dirty="0">
              <a:latin typeface="Times New Roman" pitchFamily="18" charset="0"/>
              <a:cs typeface="Times New Roman" pitchFamily="18" charset="0"/>
            </a:endParaRPr>
          </a:p>
        </p:txBody>
      </p:sp>
      <p:sp>
        <p:nvSpPr>
          <p:cNvPr id="13" name="AutoShape 9">
            <a:extLst>
              <a:ext uri="{FF2B5EF4-FFF2-40B4-BE49-F238E27FC236}">
                <a16:creationId xmlns:a16="http://schemas.microsoft.com/office/drawing/2014/main" id="{9818B6D5-49EC-A567-54F2-BA090B380B8D}"/>
              </a:ext>
            </a:extLst>
          </p:cNvPr>
          <p:cNvSpPr>
            <a:spLocks noChangeArrowheads="1"/>
          </p:cNvSpPr>
          <p:nvPr/>
        </p:nvSpPr>
        <p:spPr bwMode="auto">
          <a:xfrm>
            <a:off x="5791200" y="3505200"/>
            <a:ext cx="3657600" cy="6096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defRPr/>
            </a:pP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p>
          <a:p>
            <a:pPr algn="ctr" eaLnBrk="1" fontAlgn="auto" hangingPunct="1">
              <a:spcBef>
                <a:spcPts val="0"/>
              </a:spcBef>
              <a:spcAft>
                <a:spcPts val="0"/>
              </a:spcAft>
              <a:defRPr/>
            </a:pP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endParaRPr lang="en-US" sz="2400" dirty="0">
              <a:latin typeface="Times New Roman" pitchFamily="18" charset="0"/>
              <a:cs typeface="Times New Roman" pitchFamily="18" charset="0"/>
            </a:endParaRPr>
          </a:p>
        </p:txBody>
      </p:sp>
      <p:sp>
        <p:nvSpPr>
          <p:cNvPr id="16" name="AutoShape 16">
            <a:extLst>
              <a:ext uri="{FF2B5EF4-FFF2-40B4-BE49-F238E27FC236}">
                <a16:creationId xmlns:a16="http://schemas.microsoft.com/office/drawing/2014/main" id="{98A04E92-2717-6860-F2DA-78DE84185DEC}"/>
              </a:ext>
            </a:extLst>
          </p:cNvPr>
          <p:cNvSpPr>
            <a:spLocks noChangeArrowheads="1"/>
          </p:cNvSpPr>
          <p:nvPr/>
        </p:nvSpPr>
        <p:spPr bwMode="auto">
          <a:xfrm>
            <a:off x="1219200" y="4572000"/>
            <a:ext cx="8172450" cy="19812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fontAlgn="auto" hangingPunct="1">
              <a:spcBef>
                <a:spcPts val="0"/>
              </a:spcBef>
              <a:spcAft>
                <a:spcPts val="0"/>
              </a:spcAft>
              <a:buFontTx/>
              <a:buChar char="-"/>
              <a:defRPr/>
            </a:pPr>
            <a:r>
              <a:rPr lang="en-US" sz="2400" dirty="0">
                <a:latin typeface="Times New Roman" pitchFamily="18" charset="0"/>
                <a:cs typeface="Times New Roman" pitchFamily="18" charset="0"/>
              </a:rPr>
              <a:t> HĐ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HĐ </a:t>
            </a:r>
            <a:r>
              <a:rPr lang="en-US" sz="2400" dirty="0" err="1">
                <a:latin typeface="Times New Roman" pitchFamily="18" charset="0"/>
                <a:cs typeface="Times New Roman" pitchFamily="18" charset="0"/>
              </a:rPr>
              <a:t>khoa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xét</a:t>
            </a:r>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pPr algn="ctr" eaLnBrk="1" fontAlgn="auto" hangingPunct="1">
              <a:spcBef>
                <a:spcPts val="0"/>
              </a:spcBef>
              <a:spcAft>
                <a:spcPts val="0"/>
              </a:spcAft>
              <a:defRPr/>
            </a:pP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vi-VN" sz="2400" dirty="0">
                <a:latin typeface="Times New Roman" pitchFamily="18" charset="0"/>
                <a:cs typeface="Times New Roman" pitchFamily="18" charset="0"/>
              </a:rPr>
              <a:t> khoa học để người đứng đầu cơ quan, đơn vị </a:t>
            </a:r>
          </a:p>
          <a:p>
            <a:pPr algn="ctr" eaLnBrk="1" fontAlgn="auto" hangingPunct="1">
              <a:spcBef>
                <a:spcPts val="0"/>
              </a:spcBef>
              <a:spcAft>
                <a:spcPts val="0"/>
              </a:spcAft>
              <a:defRPr/>
            </a:pPr>
            <a:r>
              <a:rPr lang="vi-VN" sz="2400" dirty="0">
                <a:latin typeface="Times New Roman" pitchFamily="18" charset="0"/>
                <a:cs typeface="Times New Roman" pitchFamily="18" charset="0"/>
              </a:rPr>
              <a:t>công nhận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sáng kiến</a:t>
            </a:r>
            <a:r>
              <a:rPr lang="en-US" sz="2400" dirty="0">
                <a:latin typeface="Times New Roman" pitchFamily="18" charset="0"/>
                <a:cs typeface="Times New Roman" pitchFamily="18" charset="0"/>
              </a:rPr>
              <a:t>;</a:t>
            </a:r>
          </a:p>
          <a:p>
            <a:pPr algn="ctr" eaLnBrk="1" fontAlgn="auto" hangingPunct="1">
              <a:spcBef>
                <a:spcPts val="0"/>
              </a:spcBef>
              <a:spcAft>
                <a:spcPts val="0"/>
              </a:spcAft>
              <a:defRPr/>
            </a:pP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phạm vi ảnh hưởng của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a:t>
            </a:r>
            <a:r>
              <a:rPr lang="en-US" sz="2400" dirty="0">
                <a:latin typeface="Times New Roman" pitchFamily="18" charset="0"/>
                <a:cs typeface="Times New Roman" pitchFamily="18" charset="0"/>
              </a:rPr>
              <a:t> KH, </a:t>
            </a:r>
          </a:p>
          <a:p>
            <a:pPr algn="ctr" eaLnBrk="1" fontAlgn="auto" hangingPunct="1">
              <a:spcBef>
                <a:spcPts val="0"/>
              </a:spcBef>
              <a:spcAft>
                <a:spcPts val="0"/>
              </a:spcAft>
              <a:defRPr/>
            </a:pP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KH&amp;CN</a:t>
            </a:r>
          </a:p>
        </p:txBody>
      </p:sp>
      <p:sp>
        <p:nvSpPr>
          <p:cNvPr id="36872" name="Line 17">
            <a:extLst>
              <a:ext uri="{FF2B5EF4-FFF2-40B4-BE49-F238E27FC236}">
                <a16:creationId xmlns:a16="http://schemas.microsoft.com/office/drawing/2014/main" id="{D31743B4-C859-8BB4-4049-553562327332}"/>
              </a:ext>
            </a:extLst>
          </p:cNvPr>
          <p:cNvSpPr>
            <a:spLocks noChangeShapeType="1"/>
          </p:cNvSpPr>
          <p:nvPr/>
        </p:nvSpPr>
        <p:spPr bwMode="auto">
          <a:xfrm>
            <a:off x="4191000" y="4191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36873" name="Line 18">
            <a:extLst>
              <a:ext uri="{FF2B5EF4-FFF2-40B4-BE49-F238E27FC236}">
                <a16:creationId xmlns:a16="http://schemas.microsoft.com/office/drawing/2014/main" id="{23743C46-42DE-6FE9-286B-8F58737B09E6}"/>
              </a:ext>
            </a:extLst>
          </p:cNvPr>
          <p:cNvSpPr>
            <a:spLocks noChangeShapeType="1"/>
          </p:cNvSpPr>
          <p:nvPr/>
        </p:nvSpPr>
        <p:spPr bwMode="auto">
          <a:xfrm>
            <a:off x="7620000" y="4191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cxnSp>
        <p:nvCxnSpPr>
          <p:cNvPr id="36874" name="Straight Arrow Connector 19">
            <a:extLst>
              <a:ext uri="{FF2B5EF4-FFF2-40B4-BE49-F238E27FC236}">
                <a16:creationId xmlns:a16="http://schemas.microsoft.com/office/drawing/2014/main" id="{5C361E44-BF38-E29F-E193-CD435F152816}"/>
              </a:ext>
            </a:extLst>
          </p:cNvPr>
          <p:cNvCxnSpPr>
            <a:cxnSpLocks noChangeShapeType="1"/>
          </p:cNvCxnSpPr>
          <p:nvPr/>
        </p:nvCxnSpPr>
        <p:spPr bwMode="auto">
          <a:xfrm rot="5400000">
            <a:off x="3773488" y="798512"/>
            <a:ext cx="304800" cy="1908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75" name="Straight Arrow Connector 21">
            <a:extLst>
              <a:ext uri="{FF2B5EF4-FFF2-40B4-BE49-F238E27FC236}">
                <a16:creationId xmlns:a16="http://schemas.microsoft.com/office/drawing/2014/main" id="{D9073EB3-BABE-0C33-8C51-B1C3DD97E091}"/>
              </a:ext>
            </a:extLst>
          </p:cNvPr>
          <p:cNvCxnSpPr>
            <a:cxnSpLocks noChangeShapeType="1"/>
          </p:cNvCxnSpPr>
          <p:nvPr/>
        </p:nvCxnSpPr>
        <p:spPr bwMode="auto">
          <a:xfrm rot="16200000" flipH="1">
            <a:off x="5648325" y="781050"/>
            <a:ext cx="304800" cy="19431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76" name="Straight Arrow Connector 23">
            <a:extLst>
              <a:ext uri="{FF2B5EF4-FFF2-40B4-BE49-F238E27FC236}">
                <a16:creationId xmlns:a16="http://schemas.microsoft.com/office/drawing/2014/main" id="{2748EA1A-6E09-455A-5201-BB73316BC778}"/>
              </a:ext>
            </a:extLst>
          </p:cNvPr>
          <p:cNvCxnSpPr>
            <a:cxnSpLocks noChangeShapeType="1"/>
            <a:stCxn id="10" idx="2"/>
          </p:cNvCxnSpPr>
          <p:nvPr/>
        </p:nvCxnSpPr>
        <p:spPr bwMode="auto">
          <a:xfrm flipH="1">
            <a:off x="4953000" y="3200400"/>
            <a:ext cx="2209800"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877" name="Straight Arrow Connector 25">
            <a:extLst>
              <a:ext uri="{FF2B5EF4-FFF2-40B4-BE49-F238E27FC236}">
                <a16:creationId xmlns:a16="http://schemas.microsoft.com/office/drawing/2014/main" id="{CB89EAED-0885-AAD3-5301-00D1F3BF271C}"/>
              </a:ext>
            </a:extLst>
          </p:cNvPr>
          <p:cNvCxnSpPr>
            <a:cxnSpLocks noChangeShapeType="1"/>
            <a:stCxn id="10" idx="2"/>
          </p:cNvCxnSpPr>
          <p:nvPr/>
        </p:nvCxnSpPr>
        <p:spPr bwMode="auto">
          <a:xfrm>
            <a:off x="7162800" y="3200400"/>
            <a:ext cx="1219200"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0865B50-C679-7CBE-4187-C11ED7D1E5E6}"/>
              </a:ext>
            </a:extLst>
          </p:cNvPr>
          <p:cNvSpPr>
            <a:spLocks noGrp="1"/>
          </p:cNvSpPr>
          <p:nvPr>
            <p:ph type="title"/>
          </p:nvPr>
        </p:nvSpPr>
        <p:spPr>
          <a:xfrm>
            <a:off x="1143000" y="304800"/>
            <a:ext cx="8543925" cy="625475"/>
          </a:xfrm>
        </p:spPr>
        <p:txBody>
          <a:bodyPr rtlCol="0">
            <a:normAutofit fontScale="90000"/>
          </a:bodyPr>
          <a:lstStyle/>
          <a:p>
            <a:pPr algn="ctr" eaLnBrk="1" fontAlgn="auto" hangingPunct="1">
              <a:spcAft>
                <a:spcPts val="0"/>
              </a:spcAft>
              <a:defRPr/>
            </a:pPr>
            <a:r>
              <a:rPr lang="vi-VN"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Bổ</a:t>
            </a:r>
            <a:r>
              <a:rPr lang="en-US" altLang="en-US" sz="2400" b="1" dirty="0">
                <a:solidFill>
                  <a:srgbClr val="FF0000"/>
                </a:solidFill>
                <a:latin typeface="Times New Roman" pitchFamily="18" charset="0"/>
                <a:cs typeface="Times New Roman" pitchFamily="18" charset="0"/>
              </a:rPr>
              <a:t> sung </a:t>
            </a:r>
            <a:r>
              <a:rPr lang="en-US" altLang="en-US" sz="2400" b="1" dirty="0" err="1">
                <a:solidFill>
                  <a:srgbClr val="FF0000"/>
                </a:solidFill>
                <a:latin typeface="Times New Roman" pitchFamily="18" charset="0"/>
                <a:cs typeface="Times New Roman" pitchFamily="18" charset="0"/>
              </a:rPr>
              <a:t>tiêu</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chuẩn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tặng</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thưởng</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Cờ</a:t>
            </a:r>
            <a:r>
              <a:rPr lang="en-US" altLang="en-US" sz="2400" b="1" dirty="0">
                <a:solidFill>
                  <a:srgbClr val="FF0000"/>
                </a:solidFill>
                <a:latin typeface="Times New Roman" pitchFamily="18" charset="0"/>
                <a:cs typeface="Times New Roman" pitchFamily="18" charset="0"/>
              </a:rPr>
              <a:t> TĐ </a:t>
            </a:r>
            <a:r>
              <a:rPr lang="en-US" altLang="en-US" sz="2400" b="1" dirty="0" err="1">
                <a:solidFill>
                  <a:srgbClr val="FF0000"/>
                </a:solidFill>
                <a:latin typeface="Times New Roman" pitchFamily="18" charset="0"/>
                <a:cs typeface="Times New Roman" pitchFamily="18" charset="0"/>
              </a:rPr>
              <a:t>của</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bộ</a:t>
            </a:r>
            <a:r>
              <a:rPr lang="en-US" altLang="en-US" sz="2400" b="1" dirty="0">
                <a:solidFill>
                  <a:srgbClr val="FF0000"/>
                </a:solidFill>
                <a:latin typeface="Times New Roman" pitchFamily="18" charset="0"/>
                <a:cs typeface="Times New Roman" pitchFamily="18" charset="0"/>
              </a:rPr>
              <a:t>, ban, </a:t>
            </a:r>
            <a:r>
              <a:rPr lang="en-US" altLang="en-US" sz="2400" b="1" dirty="0" err="1">
                <a:solidFill>
                  <a:srgbClr val="FF0000"/>
                </a:solidFill>
                <a:latin typeface="Times New Roman" pitchFamily="18" charset="0"/>
                <a:cs typeface="Times New Roman" pitchFamily="18" charset="0"/>
              </a:rPr>
              <a:t>ngành</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tỉnh</a:t>
            </a:r>
            <a:endParaRPr lang="en-US" altLang="en-US" sz="2400" b="1" dirty="0">
              <a:solidFill>
                <a:srgbClr val="FF0000"/>
              </a:solidFill>
              <a:latin typeface="Times New Roman" pitchFamily="18" charset="0"/>
              <a:cs typeface="Times New Roman" pitchFamily="18" charset="0"/>
            </a:endParaRPr>
          </a:p>
        </p:txBody>
      </p:sp>
      <p:graphicFrame>
        <p:nvGraphicFramePr>
          <p:cNvPr id="4" name="Content Placeholder 3">
            <a:extLst>
              <a:ext uri="{FF2B5EF4-FFF2-40B4-BE49-F238E27FC236}">
                <a16:creationId xmlns:a16="http://schemas.microsoft.com/office/drawing/2014/main" id="{F3E5B558-493E-B003-5E90-32D944054488}"/>
              </a:ext>
            </a:extLst>
          </p:cNvPr>
          <p:cNvGraphicFramePr>
            <a:graphicFrameLocks noGrp="1"/>
          </p:cNvGraphicFramePr>
          <p:nvPr>
            <p:ph idx="1"/>
          </p:nvPr>
        </p:nvGraphicFramePr>
        <p:xfrm>
          <a:off x="2641600" y="990601"/>
          <a:ext cx="6583363" cy="518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A5D939C-F62F-1D92-93A1-70272622D55B}"/>
              </a:ext>
            </a:extLst>
          </p:cNvPr>
          <p:cNvSpPr>
            <a:spLocks noGrp="1"/>
          </p:cNvSpPr>
          <p:nvPr>
            <p:ph type="title"/>
          </p:nvPr>
        </p:nvSpPr>
        <p:spPr>
          <a:xfrm>
            <a:off x="1219200" y="533400"/>
            <a:ext cx="8005763" cy="762000"/>
          </a:xfrm>
        </p:spPr>
        <p:txBody>
          <a:bodyPr rtlCol="0">
            <a:normAutofit fontScale="90000"/>
          </a:bodyPr>
          <a:lstStyle/>
          <a:p>
            <a:pPr algn="ctr" eaLnBrk="1" fontAlgn="auto" hangingPunct="1">
              <a:spcAft>
                <a:spcPts val="0"/>
              </a:spcAft>
              <a:defRPr/>
            </a:pPr>
            <a:r>
              <a:rPr lang="en-US" altLang="en-US" sz="2400" b="1" dirty="0" err="1">
                <a:solidFill>
                  <a:srgbClr val="FF0000"/>
                </a:solidFill>
                <a:latin typeface="Times New Roman" pitchFamily="18" charset="0"/>
                <a:cs typeface="Times New Roman" pitchFamily="18" charset="0"/>
              </a:rPr>
              <a:t>Bổ</a:t>
            </a:r>
            <a:r>
              <a:rPr lang="en-US" altLang="en-US" sz="2400" b="1" dirty="0">
                <a:solidFill>
                  <a:srgbClr val="FF0000"/>
                </a:solidFill>
                <a:latin typeface="Times New Roman" pitchFamily="18" charset="0"/>
                <a:cs typeface="Times New Roman" pitchFamily="18" charset="0"/>
              </a:rPr>
              <a:t> sung </a:t>
            </a:r>
            <a:r>
              <a:rPr lang="en-US" altLang="en-US" sz="2400" b="1" dirty="0" err="1">
                <a:solidFill>
                  <a:srgbClr val="FF0000"/>
                </a:solidFill>
                <a:latin typeface="Times New Roman" pitchFamily="18" charset="0"/>
                <a:cs typeface="Times New Roman" pitchFamily="18" charset="0"/>
              </a:rPr>
              <a:t>tiêu</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chuẩn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Cờ</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thi</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đua</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của</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Chính</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phủ</a:t>
            </a:r>
            <a:br>
              <a:rPr lang="en-US" altLang="en-US" sz="2400" b="1" dirty="0">
                <a:solidFill>
                  <a:srgbClr val="FF0000"/>
                </a:solidFill>
                <a:latin typeface="Times New Roman" pitchFamily="18" charset="0"/>
                <a:cs typeface="Times New Roman" pitchFamily="18" charset="0"/>
              </a:rPr>
            </a:br>
            <a:endParaRPr lang="en-US" altLang="en-US" sz="2400" b="1" dirty="0">
              <a:solidFill>
                <a:srgbClr val="FF0000"/>
              </a:solidFill>
              <a:latin typeface="Times New Roman" pitchFamily="18" charset="0"/>
              <a:cs typeface="Times New Roman" pitchFamily="18" charset="0"/>
            </a:endParaRPr>
          </a:p>
        </p:txBody>
      </p:sp>
      <p:graphicFrame>
        <p:nvGraphicFramePr>
          <p:cNvPr id="4" name="Content Placeholder 3">
            <a:extLst>
              <a:ext uri="{FF2B5EF4-FFF2-40B4-BE49-F238E27FC236}">
                <a16:creationId xmlns:a16="http://schemas.microsoft.com/office/drawing/2014/main" id="{F7E4EF90-141C-F549-5049-1E3999779556}"/>
              </a:ext>
            </a:extLst>
          </p:cNvPr>
          <p:cNvGraphicFramePr>
            <a:graphicFrameLocks noGrp="1"/>
          </p:cNvGraphicFramePr>
          <p:nvPr>
            <p:ph idx="1"/>
          </p:nvPr>
        </p:nvGraphicFramePr>
        <p:xfrm>
          <a:off x="2057401" y="1371600"/>
          <a:ext cx="7133042"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C3CD-0184-001A-06FC-C1D8991BE7EC}"/>
              </a:ext>
            </a:extLst>
          </p:cNvPr>
          <p:cNvSpPr>
            <a:spLocks noGrp="1"/>
          </p:cNvSpPr>
          <p:nvPr>
            <p:ph type="title"/>
          </p:nvPr>
        </p:nvSpPr>
        <p:spPr>
          <a:xfrm>
            <a:off x="1879600" y="623888"/>
            <a:ext cx="7569200" cy="1281112"/>
          </a:xfrm>
        </p:spPr>
        <p:txBody>
          <a:bodyPr rtlCol="0">
            <a:normAutofit fontScale="90000"/>
          </a:bodyPr>
          <a:lstStyle/>
          <a:p>
            <a:pPr algn="ctr" eaLnBrk="1" fontAlgn="auto" hangingPunct="1">
              <a:spcAft>
                <a:spcPts val="0"/>
              </a:spcAft>
              <a:defRPr/>
            </a:pPr>
            <a:r>
              <a:rPr lang="en-US" sz="3000" dirty="0">
                <a:solidFill>
                  <a:srgbClr val="FF0000"/>
                </a:solidFill>
                <a:latin typeface="Times New Roman" pitchFamily="18" charset="0"/>
                <a:cs typeface="Times New Roman" pitchFamily="18" charset="0"/>
              </a:rPr>
              <a:t>4</a:t>
            </a:r>
            <a:r>
              <a:rPr lang="vi-VN" sz="3000" dirty="0">
                <a:solidFill>
                  <a:srgbClr val="FF0000"/>
                </a:solidFill>
                <a:latin typeface="Times New Roman" pitchFamily="18" charset="0"/>
                <a:cs typeface="Times New Roman" pitchFamily="18" charset="0"/>
              </a:rPr>
              <a:t>. Bổ sung danh hiệu “Xã, phường, thị trấn tiêu biểu” (Điều 29)</a:t>
            </a:r>
            <a:br>
              <a:rPr lang="vi-VN" sz="3000" dirty="0">
                <a:solidFill>
                  <a:srgbClr val="FF0000"/>
                </a:solidFill>
                <a:latin typeface="Times New Roman" pitchFamily="18" charset="0"/>
                <a:cs typeface="Times New Roman" pitchFamily="18" charset="0"/>
              </a:rPr>
            </a:br>
            <a:endParaRPr lang="en-US" sz="3000" dirty="0">
              <a:solidFill>
                <a:srgbClr val="FF0000"/>
              </a:solidFill>
              <a:latin typeface="Times New Roman" pitchFamily="18" charset="0"/>
              <a:cs typeface="Times New Roman" pitchFamily="18" charset="0"/>
            </a:endParaRPr>
          </a:p>
        </p:txBody>
      </p:sp>
      <p:sp>
        <p:nvSpPr>
          <p:cNvPr id="28675" name="Content Placeholder 2">
            <a:extLst>
              <a:ext uri="{FF2B5EF4-FFF2-40B4-BE49-F238E27FC236}">
                <a16:creationId xmlns:a16="http://schemas.microsoft.com/office/drawing/2014/main" id="{E619783F-AB90-A335-7B68-795C122E7CCA}"/>
              </a:ext>
            </a:extLst>
          </p:cNvPr>
          <p:cNvSpPr>
            <a:spLocks noGrp="1"/>
          </p:cNvSpPr>
          <p:nvPr>
            <p:ph idx="1"/>
          </p:nvPr>
        </p:nvSpPr>
        <p:spPr>
          <a:xfrm>
            <a:off x="1676400" y="1905000"/>
            <a:ext cx="7772400" cy="4006850"/>
          </a:xfrm>
        </p:spPr>
        <p:txBody>
          <a:bodyPr rtlCol="0">
            <a:normAutofit fontScale="92500"/>
          </a:bodyPr>
          <a:lstStyle/>
          <a:p>
            <a:pPr eaLnBrk="1" fontAlgn="auto" hangingPunct="1">
              <a:spcAft>
                <a:spcPts val="0"/>
              </a:spcAft>
              <a:buFont typeface="Wingdings 2" panose="05020102010507070707" pitchFamily="18" charset="2"/>
              <a:buNone/>
              <a:defRPr/>
            </a:pP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a) Thực hiện tốt các nhiệm vụ kinh tế - xã hội, quốc phòng, an ninh, trật tự, an</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toàn xã hội được giao;</a:t>
            </a:r>
          </a:p>
          <a:p>
            <a:pPr eaLnBrk="1" fontAlgn="auto" hangingPunct="1">
              <a:spcAft>
                <a:spcPts val="0"/>
              </a:spcAft>
              <a:buFont typeface="Wingdings 2" panose="05020102010507070707" pitchFamily="18" charset="2"/>
              <a:buNone/>
              <a:defRPr/>
            </a:pP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b) Đời sống kinh tế ổn định và từng bước phát triển;</a:t>
            </a:r>
          </a:p>
          <a:p>
            <a:pPr eaLnBrk="1" fontAlgn="auto" hangingPunct="1">
              <a:spcAft>
                <a:spcPts val="0"/>
              </a:spcAft>
              <a:buFont typeface="Wingdings 2" panose="05020102010507070707" pitchFamily="18" charset="2"/>
              <a:buNone/>
              <a:defRPr/>
            </a:pP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c) Đời sống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văn</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hoá</a:t>
            </a: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 tinh thần lành mạnh, phong phú;</a:t>
            </a:r>
          </a:p>
          <a:p>
            <a:pPr eaLnBrk="1" fontAlgn="auto" hangingPunct="1">
              <a:spcAft>
                <a:spcPts val="0"/>
              </a:spcAft>
              <a:buFont typeface="Wingdings 2" panose="05020102010507070707" pitchFamily="18" charset="2"/>
              <a:buNone/>
              <a:defRPr/>
            </a:pP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d)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Môi</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trường</a:t>
            </a: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an toàn, thân thiện, cảnh quan sạch đẹp;</a:t>
            </a:r>
          </a:p>
          <a:p>
            <a:pPr eaLnBrk="1" fontAlgn="auto" hangingPunct="1">
              <a:spcAft>
                <a:spcPts val="0"/>
              </a:spcAft>
              <a:buFont typeface="Wingdings 2" panose="05020102010507070707" pitchFamily="18" charset="2"/>
              <a:buNone/>
              <a:defRPr/>
            </a:pP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đ) Chấp hành tốt chủ trương của Đảng, chính sách, pháp luật của Nhà nước.</a:t>
            </a:r>
            <a:endPar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Khái niệm mục tiêu là gì? Tại sao có khái niệm mục tiêu? - ODOO Việt Nam">
            <a:extLst>
              <a:ext uri="{FF2B5EF4-FFF2-40B4-BE49-F238E27FC236}">
                <a16:creationId xmlns:a16="http://schemas.microsoft.com/office/drawing/2014/main" id="{D70EB887-79C6-DFEA-6AEA-C7C8713C8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2133600"/>
            <a:ext cx="3406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E003550C-3C03-96D2-7790-E07DF27789F7}"/>
              </a:ext>
            </a:extLst>
          </p:cNvPr>
          <p:cNvSpPr>
            <a:spLocks noGrp="1" noChangeArrowheads="1"/>
          </p:cNvSpPr>
          <p:nvPr>
            <p:ph type="title"/>
          </p:nvPr>
        </p:nvSpPr>
        <p:spPr>
          <a:xfrm>
            <a:off x="1066800" y="381000"/>
            <a:ext cx="8343900" cy="1143000"/>
          </a:xfrm>
        </p:spPr>
        <p:txBody>
          <a:bodyPr/>
          <a:lstStyle/>
          <a:p>
            <a:pPr algn="ctr" eaLnBrk="1" hangingPunct="1"/>
            <a:r>
              <a:rPr lang="en-US" altLang="en-US" sz="3000" b="1" u="sng">
                <a:latin typeface="Times New Roman" panose="02020603050405020304" pitchFamily="18" charset="0"/>
                <a:cs typeface="Times New Roman" panose="02020603050405020304" pitchFamily="18" charset="0"/>
              </a:rPr>
              <a:t>Nội dung 2</a:t>
            </a:r>
            <a:r>
              <a:rPr lang="en-US" altLang="en-US" sz="3000" b="1">
                <a:latin typeface="Times New Roman" panose="02020603050405020304" pitchFamily="18" charset="0"/>
                <a:cs typeface="Times New Roman" panose="02020603050405020304" pitchFamily="18" charset="0"/>
              </a:rPr>
              <a:t>: Thể hiện rõ thành tích đến đâu,</a:t>
            </a:r>
            <a:br>
              <a:rPr lang="en-US" altLang="en-US" sz="3000" b="1">
                <a:latin typeface="Times New Roman" panose="02020603050405020304" pitchFamily="18" charset="0"/>
                <a:cs typeface="Times New Roman" panose="02020603050405020304" pitchFamily="18" charset="0"/>
              </a:rPr>
            </a:br>
            <a:r>
              <a:rPr lang="vi-VN" altLang="en-US" sz="3000" b="1">
                <a:latin typeface="Times New Roman" panose="02020603050405020304" pitchFamily="18" charset="0"/>
                <a:cs typeface="Times New Roman" panose="02020603050405020304" pitchFamily="18" charset="0"/>
              </a:rPr>
              <a:t>   </a:t>
            </a:r>
            <a:r>
              <a:rPr lang="en-US" altLang="en-US" sz="3000" b="1">
                <a:latin typeface="Times New Roman" panose="02020603050405020304" pitchFamily="18" charset="0"/>
                <a:cs typeface="Times New Roman" panose="02020603050405020304" pitchFamily="18" charset="0"/>
              </a:rPr>
              <a:t>khen thưởng đến đó</a:t>
            </a:r>
            <a:endParaRPr lang="en-US" altLang="zh-CN" sz="3000" b="1">
              <a:solidFill>
                <a:srgbClr val="FF0000"/>
              </a:solidFill>
              <a:latin typeface="Times New Roman" panose="02020603050405020304" pitchFamily="18" charset="0"/>
              <a:cs typeface="Times New Roman" panose="02020603050405020304" pitchFamily="18" charset="0"/>
            </a:endParaRPr>
          </a:p>
        </p:txBody>
      </p:sp>
      <p:sp>
        <p:nvSpPr>
          <p:cNvPr id="40964" name="Content Placeholder 1">
            <a:extLst>
              <a:ext uri="{FF2B5EF4-FFF2-40B4-BE49-F238E27FC236}">
                <a16:creationId xmlns:a16="http://schemas.microsoft.com/office/drawing/2014/main" id="{607EA3E9-6447-11A9-AA44-8D584691A9C7}"/>
              </a:ext>
            </a:extLst>
          </p:cNvPr>
          <p:cNvSpPr>
            <a:spLocks noGrp="1" noChangeArrowheads="1"/>
          </p:cNvSpPr>
          <p:nvPr>
            <p:ph idx="1"/>
          </p:nvPr>
        </p:nvSpPr>
        <p:spPr>
          <a:xfrm>
            <a:off x="1143000" y="1600200"/>
            <a:ext cx="5410200" cy="3581400"/>
          </a:xfrm>
        </p:spPr>
        <p:txBody>
          <a:bodyPr/>
          <a:lstStyle/>
          <a:p>
            <a:pPr marL="0" indent="0" eaLnBrk="1" hangingPunct="1">
              <a:buFont typeface="Arial" panose="020B0604020202020204" pitchFamily="34" charset="0"/>
              <a:buNone/>
            </a:pPr>
            <a:r>
              <a:rPr lang="vi-VN" altLang="zh-CN" sz="2400" b="1">
                <a:solidFill>
                  <a:srgbClr val="FF0000"/>
                </a:solidFill>
                <a:latin typeface="Times New Roman" panose="02020603050405020304" pitchFamily="18" charset="0"/>
                <a:cs typeface="Times New Roman" panose="02020603050405020304" pitchFamily="18" charset="0"/>
              </a:rPr>
              <a:t>         </a:t>
            </a:r>
            <a:r>
              <a:rPr lang="en-US" altLang="zh-CN" sz="2400" b="1">
                <a:solidFill>
                  <a:srgbClr val="FF0000"/>
                </a:solidFill>
                <a:latin typeface="Times New Roman" panose="02020603050405020304" pitchFamily="18" charset="0"/>
                <a:cs typeface="Times New Roman" panose="02020603050405020304" pitchFamily="18" charset="0"/>
              </a:rPr>
              <a:t>1. Bổ sung mục tiêu khen thưởng</a:t>
            </a:r>
            <a:endParaRPr lang="en-US" altLang="en-US" sz="2400">
              <a:ea typeface="SimSun" panose="02010600030101010101" pitchFamily="2" charset="-122"/>
              <a:cs typeface="Times New Roman" panose="02020603050405020304" pitchFamily="18" charset="0"/>
            </a:endParaRPr>
          </a:p>
        </p:txBody>
      </p:sp>
      <p:sp>
        <p:nvSpPr>
          <p:cNvPr id="40965" name="Rectangle 2">
            <a:extLst>
              <a:ext uri="{FF2B5EF4-FFF2-40B4-BE49-F238E27FC236}">
                <a16:creationId xmlns:a16="http://schemas.microsoft.com/office/drawing/2014/main" id="{B25ADE50-3D24-4D8E-2F72-0EAE2F3A5F05}"/>
              </a:ext>
            </a:extLst>
          </p:cNvPr>
          <p:cNvSpPr>
            <a:spLocks noChangeArrowheads="1"/>
          </p:cNvSpPr>
          <p:nvPr/>
        </p:nvSpPr>
        <p:spPr bwMode="auto">
          <a:xfrm>
            <a:off x="4648200" y="3406775"/>
            <a:ext cx="495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en-US" altLang="en-US" sz="2400">
                <a:solidFill>
                  <a:schemeClr val="tx1"/>
                </a:solidFill>
                <a:latin typeface="Times New Roman" panose="02020603050405020304" pitchFamily="18" charset="0"/>
                <a:cs typeface="Times New Roman" panose="02020603050405020304" pitchFamily="18" charset="0"/>
              </a:rPr>
              <a:t>“</a:t>
            </a:r>
            <a:r>
              <a:rPr lang="en-US" altLang="en-US" sz="2400" i="1">
                <a:solidFill>
                  <a:schemeClr val="tx1"/>
                </a:solidFill>
                <a:latin typeface="Times New Roman" panose="02020603050405020304" pitchFamily="18" charset="0"/>
                <a:cs typeface="Times New Roman" panose="02020603050405020304" pitchFamily="18" charset="0"/>
              </a:rPr>
              <a:t>Mục tiêu của khen thưởng nhằm khuyến khích, động viên cá nhân, tập thể, hộ gia đình hăng hái thi đua; ghi nhận công lao, thành tích của cá nhân, tập thể, hộ gia đình trong xây dựng và bảo vệ Tổ quốc</a:t>
            </a:r>
            <a:r>
              <a:rPr lang="en-US" altLang="en-US" sz="2400">
                <a:solidFill>
                  <a:schemeClr val="tx1"/>
                </a:solidFill>
                <a:latin typeface="Times New Roman" panose="02020603050405020304" pitchFamily="18" charset="0"/>
                <a:cs typeface="Times New Roman" panose="02020603050405020304" pitchFamily="18" charset="0"/>
              </a:rPr>
              <a:t>”</a:t>
            </a:r>
            <a:endParaRPr lang="en-US" altLang="zh-CN" sz="240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Khái niệm mục tiêu là gì? Tại sao có khái niệm mục tiêu? - ODOO Việt Nam">
            <a:extLst>
              <a:ext uri="{FF2B5EF4-FFF2-40B4-BE49-F238E27FC236}">
                <a16:creationId xmlns:a16="http://schemas.microsoft.com/office/drawing/2014/main" id="{C86E9D98-69E9-08CA-E3B4-A06D3D8F7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2133600"/>
            <a:ext cx="3406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Content Placeholder 1">
            <a:extLst>
              <a:ext uri="{FF2B5EF4-FFF2-40B4-BE49-F238E27FC236}">
                <a16:creationId xmlns:a16="http://schemas.microsoft.com/office/drawing/2014/main" id="{63E7C407-D6A5-43F7-9107-B13812A23C12}"/>
              </a:ext>
            </a:extLst>
          </p:cNvPr>
          <p:cNvSpPr>
            <a:spLocks noGrp="1" noChangeArrowheads="1"/>
          </p:cNvSpPr>
          <p:nvPr>
            <p:ph idx="1"/>
          </p:nvPr>
        </p:nvSpPr>
        <p:spPr>
          <a:xfrm>
            <a:off x="528638" y="685800"/>
            <a:ext cx="6100762" cy="4114800"/>
          </a:xfrm>
        </p:spPr>
        <p:txBody>
          <a:bodyPr/>
          <a:lstStyle/>
          <a:p>
            <a:pPr marL="0" indent="0" eaLnBrk="1" hangingPunct="1">
              <a:buFont typeface="Arial" panose="020B0604020202020204" pitchFamily="34" charset="0"/>
              <a:buNone/>
            </a:pPr>
            <a:r>
              <a:rPr lang="en-US" altLang="zh-CN" sz="2400" b="1">
                <a:solidFill>
                  <a:srgbClr val="FF0000"/>
                </a:solidFill>
                <a:latin typeface="Times New Roman" panose="02020603050405020304" pitchFamily="18" charset="0"/>
                <a:cs typeface="Times New Roman" panose="02020603050405020304" pitchFamily="18" charset="0"/>
              </a:rPr>
              <a:t>              2.Bổ sung: </a:t>
            </a:r>
            <a:r>
              <a:rPr lang="nl-NL" altLang="en-US" sz="24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Nguyên tắc khen thưởng</a:t>
            </a:r>
            <a:endParaRPr lang="en-US" altLang="en-US" sz="2400" b="1">
              <a:solidFill>
                <a:srgbClr val="FF0000"/>
              </a:solidFill>
              <a:ea typeface="SimSun" panose="02010600030101010101" pitchFamily="2" charset="-122"/>
              <a:cs typeface="Times New Roman" panose="02020603050405020304" pitchFamily="18" charset="0"/>
            </a:endParaRPr>
          </a:p>
        </p:txBody>
      </p:sp>
      <p:sp>
        <p:nvSpPr>
          <p:cNvPr id="41988" name="Rectangle 2">
            <a:extLst>
              <a:ext uri="{FF2B5EF4-FFF2-40B4-BE49-F238E27FC236}">
                <a16:creationId xmlns:a16="http://schemas.microsoft.com/office/drawing/2014/main" id="{D60DC693-D92D-5FED-4E31-244B0D5877C4}"/>
              </a:ext>
            </a:extLst>
          </p:cNvPr>
          <p:cNvSpPr>
            <a:spLocks noChangeArrowheads="1"/>
          </p:cNvSpPr>
          <p:nvPr/>
        </p:nvSpPr>
        <p:spPr bwMode="auto">
          <a:xfrm>
            <a:off x="3897313" y="1816100"/>
            <a:ext cx="54308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2400">
                <a:solidFill>
                  <a:schemeClr val="tx1"/>
                </a:solidFill>
                <a:latin typeface="Arial" panose="020B0604020202020204" pitchFamily="34" charset="0"/>
              </a:rPr>
              <a:t> </a:t>
            </a:r>
            <a:r>
              <a:rPr lang="en-US" altLang="en-US" sz="2400">
                <a:solidFill>
                  <a:schemeClr val="tx1"/>
                </a:solidFill>
                <a:latin typeface="Times New Roman" panose="02020603050405020304" pitchFamily="18" charset="0"/>
                <a:cs typeface="Times New Roman" panose="02020603050405020304" pitchFamily="18" charset="0"/>
              </a:rPr>
              <a:t>- “</a:t>
            </a:r>
            <a:r>
              <a:rPr lang="en-US" altLang="en-US" sz="2600" i="1">
                <a:solidFill>
                  <a:schemeClr val="tx1"/>
                </a:solidFill>
                <a:latin typeface="Times New Roman" panose="02020603050405020304" pitchFamily="18" charset="0"/>
                <a:cs typeface="Times New Roman" panose="02020603050405020304" pitchFamily="18" charset="0"/>
              </a:rPr>
              <a:t>Thành tích đến đâu khen thưởng đến đó</a:t>
            </a:r>
            <a:r>
              <a:rPr lang="en-US" altLang="en-US" sz="2600">
                <a:solidFill>
                  <a:schemeClr val="tx1"/>
                </a:solidFill>
                <a:latin typeface="Times New Roman" panose="02020603050405020304" pitchFamily="18" charset="0"/>
                <a:cs typeface="Times New Roman" panose="02020603050405020304" pitchFamily="18" charset="0"/>
              </a:rPr>
              <a:t>” (Điểm c khoản 2 Điều 5).</a:t>
            </a:r>
          </a:p>
          <a:p>
            <a:pPr eaLnBrk="1" hangingPunct="1">
              <a:spcBef>
                <a:spcPct val="0"/>
              </a:spcBef>
              <a:buClrTx/>
              <a:buFontTx/>
              <a:buNone/>
            </a:pPr>
            <a:endParaRPr lang="en-US" altLang="en-US" sz="120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FontTx/>
              <a:buNone/>
            </a:pPr>
            <a:r>
              <a:rPr lang="en-US" altLang="en-US" sz="2600">
                <a:solidFill>
                  <a:schemeClr val="tx1"/>
                </a:solidFill>
                <a:latin typeface="Times New Roman" panose="02020603050405020304" pitchFamily="18" charset="0"/>
                <a:cs typeface="Times New Roman" panose="02020603050405020304" pitchFamily="18" charset="0"/>
              </a:rPr>
              <a:t> - “</a:t>
            </a:r>
            <a:r>
              <a:rPr lang="en-US" altLang="en-US" sz="2600" i="1">
                <a:solidFill>
                  <a:schemeClr val="tx1"/>
                </a:solidFill>
                <a:latin typeface="Times New Roman" panose="02020603050405020304" pitchFamily="18" charset="0"/>
                <a:cs typeface="Times New Roman" panose="02020603050405020304" pitchFamily="18" charset="0"/>
              </a:rPr>
              <a:t>Chú trọng khen thưởng cá nhân, tập thể, hộ gia đình trực tiếp lao động, sản xuất, kinh doanh; cá nhân, tập thể công tác ở địa bàn biên giới, trên biển, hải đảo, vùng có điều kiện kinh tế - xã hội đặc biệt khó khăn</a:t>
            </a:r>
            <a:r>
              <a:rPr lang="en-US" altLang="en-US" sz="2600">
                <a:solidFill>
                  <a:schemeClr val="tx1"/>
                </a:solidFill>
                <a:latin typeface="Times New Roman" panose="02020603050405020304" pitchFamily="18" charset="0"/>
                <a:cs typeface="Times New Roman" panose="02020603050405020304" pitchFamily="18" charset="0"/>
              </a:rPr>
              <a:t>” (Điểm d khoản 2 Điều 5).</a:t>
            </a:r>
          </a:p>
          <a:p>
            <a:pPr algn="just" eaLnBrk="1" hangingPunct="1">
              <a:spcBef>
                <a:spcPct val="0"/>
              </a:spcBef>
              <a:buClrTx/>
              <a:buFontTx/>
              <a:buNone/>
            </a:pPr>
            <a:endParaRPr lang="en-US" altLang="zh-CN" sz="2400">
              <a:solidFill>
                <a:srgbClr val="0070C0"/>
              </a:solidFill>
              <a:latin typeface="Times New Roman" panose="02020603050405020304" pitchFamily="18" charset="0"/>
              <a:cs typeface="Times New Roman" panose="02020603050405020304" pitchFamily="18" charset="0"/>
            </a:endParaRPr>
          </a:p>
        </p:txBody>
      </p:sp>
      <p:pic>
        <p:nvPicPr>
          <p:cNvPr id="41989" name="Picture 2" descr="Nguyên tắc phân tích khi xác định giá của giao dịch liên kết">
            <a:extLst>
              <a:ext uri="{FF2B5EF4-FFF2-40B4-BE49-F238E27FC236}">
                <a16:creationId xmlns:a16="http://schemas.microsoft.com/office/drawing/2014/main" id="{F0960CB7-34CE-C620-98B0-CA48E9176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2187575"/>
            <a:ext cx="3738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DD674873-3A30-27B3-0994-DB39BBA0FC3A}"/>
              </a:ext>
            </a:extLst>
          </p:cNvPr>
          <p:cNvSpPr>
            <a:spLocks noGrp="1" noChangeArrowheads="1"/>
          </p:cNvSpPr>
          <p:nvPr>
            <p:ph idx="1"/>
          </p:nvPr>
        </p:nvSpPr>
        <p:spPr>
          <a:xfrm>
            <a:off x="609600" y="381000"/>
            <a:ext cx="9067800" cy="6172200"/>
          </a:xfrm>
        </p:spPr>
        <p:txBody>
          <a:bodyPr/>
          <a:lstStyle/>
          <a:p>
            <a:pPr eaLnBrk="1" hangingPunct="1"/>
            <a:endParaRPr lang="en-US" altLang="en-US"/>
          </a:p>
        </p:txBody>
      </p:sp>
      <p:sp>
        <p:nvSpPr>
          <p:cNvPr id="4" name="Rectangle: Rounded Corners 3">
            <a:extLst>
              <a:ext uri="{FF2B5EF4-FFF2-40B4-BE49-F238E27FC236}">
                <a16:creationId xmlns:a16="http://schemas.microsoft.com/office/drawing/2014/main" id="{3F8F4AE6-DF4C-B702-1BC1-AA20D7D237D9}"/>
              </a:ext>
            </a:extLst>
          </p:cNvPr>
          <p:cNvSpPr/>
          <p:nvPr/>
        </p:nvSpPr>
        <p:spPr>
          <a:xfrm>
            <a:off x="1047750" y="571500"/>
            <a:ext cx="2895600" cy="185102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LUẬT THI ĐUA – </a:t>
            </a:r>
          </a:p>
          <a:p>
            <a:pPr algn="ctr"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KHEN THƯỞNG </a:t>
            </a:r>
          </a:p>
          <a:p>
            <a:pPr algn="ctr"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NĂM 2003</a:t>
            </a:r>
          </a:p>
        </p:txBody>
      </p:sp>
      <p:sp>
        <p:nvSpPr>
          <p:cNvPr id="5" name="Rectangle: Rounded Corners 4">
            <a:extLst>
              <a:ext uri="{FF2B5EF4-FFF2-40B4-BE49-F238E27FC236}">
                <a16:creationId xmlns:a16="http://schemas.microsoft.com/office/drawing/2014/main" id="{044E8F5E-A3ED-1130-BB13-D16CEC9AD111}"/>
              </a:ext>
            </a:extLst>
          </p:cNvPr>
          <p:cNvSpPr/>
          <p:nvPr/>
        </p:nvSpPr>
        <p:spPr>
          <a:xfrm>
            <a:off x="5164138" y="571500"/>
            <a:ext cx="3979862" cy="167640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LUẬT THI ĐUA – </a:t>
            </a:r>
          </a:p>
          <a:p>
            <a:pPr algn="ctr" eaLnBrk="1" fontAlgn="auto" hangingPunct="1">
              <a:spcBef>
                <a:spcPts val="0"/>
              </a:spcBef>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KHEN THƯỞNG </a:t>
            </a:r>
          </a:p>
          <a:p>
            <a:pPr algn="ctr" eaLnBrk="1" fontAlgn="auto" hangingPunct="1">
              <a:spcBef>
                <a:spcPts val="0"/>
              </a:spcBef>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NĂM 2005 </a:t>
            </a:r>
            <a:br>
              <a:rPr lang="en-US" sz="2000"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a:t>
            </a:r>
            <a:r>
              <a:rPr lang="en-US" sz="2000" i="1" dirty="0" err="1">
                <a:solidFill>
                  <a:schemeClr val="tx1"/>
                </a:solidFill>
                <a:latin typeface="Times New Roman" panose="02020603050405020304" pitchFamily="18" charset="0"/>
                <a:cs typeface="Times New Roman" panose="02020603050405020304" pitchFamily="18" charset="0"/>
              </a:rPr>
              <a:t>Sửa</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đổi</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bổ</a:t>
            </a:r>
            <a:r>
              <a:rPr lang="en-US" sz="2000" i="1" dirty="0">
                <a:solidFill>
                  <a:schemeClr val="tx1"/>
                </a:solidFill>
                <a:latin typeface="Times New Roman" panose="02020603050405020304" pitchFamily="18" charset="0"/>
                <a:cs typeface="Times New Roman" panose="02020603050405020304" pitchFamily="18" charset="0"/>
              </a:rPr>
              <a:t> sung 01 </a:t>
            </a:r>
            <a:r>
              <a:rPr lang="en-US" sz="2000" i="1" dirty="0" err="1">
                <a:solidFill>
                  <a:schemeClr val="tx1"/>
                </a:solidFill>
                <a:latin typeface="Times New Roman" panose="02020603050405020304" pitchFamily="18" charset="0"/>
                <a:cs typeface="Times New Roman" panose="02020603050405020304" pitchFamily="18" charset="0"/>
              </a:rPr>
              <a:t>Điều</a:t>
            </a:r>
            <a:r>
              <a:rPr lang="en-US" sz="2000" i="1" dirty="0">
                <a:solidFill>
                  <a:schemeClr val="tx1"/>
                </a:solidFill>
                <a:latin typeface="Times New Roman" panose="02020603050405020304" pitchFamily="18" charset="0"/>
                <a:cs typeface="Times New Roman" panose="02020603050405020304" pitchFamily="18" charset="0"/>
              </a:rPr>
              <a:t>:</a:t>
            </a:r>
          </a:p>
          <a:p>
            <a:pPr algn="ctr" eaLnBrk="1" fontAlgn="auto" hangingPunct="1">
              <a:spcBef>
                <a:spcPts val="0"/>
              </a:spcBef>
              <a:spcAft>
                <a:spcPts val="0"/>
              </a:spcAft>
              <a:defRPr/>
            </a:pP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Tỉnh</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thành</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phố</a:t>
            </a:r>
            <a:r>
              <a:rPr lang="en-US" sz="2000" i="1" dirty="0">
                <a:solidFill>
                  <a:schemeClr val="tx1"/>
                </a:solidFill>
                <a:latin typeface="Times New Roman" panose="02020603050405020304" pitchFamily="18" charset="0"/>
                <a:cs typeface="Times New Roman" panose="02020603050405020304" pitchFamily="18" charset="0"/>
              </a:rPr>
              <a:t> Anh </a:t>
            </a:r>
            <a:r>
              <a:rPr lang="en-US" sz="2000" i="1" dirty="0" err="1">
                <a:solidFill>
                  <a:schemeClr val="tx1"/>
                </a:solidFill>
                <a:latin typeface="Times New Roman" panose="02020603050405020304" pitchFamily="18" charset="0"/>
                <a:cs typeface="Times New Roman" panose="02020603050405020304" pitchFamily="18" charset="0"/>
              </a:rPr>
              <a:t>hùng</a:t>
            </a:r>
            <a:r>
              <a:rPr lang="en-US" sz="2000" i="1" dirty="0">
                <a:solidFill>
                  <a:schemeClr val="tx1"/>
                </a:solidFill>
                <a:latin typeface="Times New Roman" panose="02020603050405020304" pitchFamily="18" charset="0"/>
                <a:cs typeface="Times New Roman" panose="02020603050405020304" pitchFamily="18" charset="0"/>
              </a:rPr>
              <a:t>)</a:t>
            </a:r>
          </a:p>
        </p:txBody>
      </p:sp>
      <p:cxnSp>
        <p:nvCxnSpPr>
          <p:cNvPr id="7" name="Straight Arrow Connector 6">
            <a:extLst>
              <a:ext uri="{FF2B5EF4-FFF2-40B4-BE49-F238E27FC236}">
                <a16:creationId xmlns:a16="http://schemas.microsoft.com/office/drawing/2014/main" id="{5B436E93-0B3F-F7E9-9224-347E09E2D18B}"/>
              </a:ext>
            </a:extLst>
          </p:cNvPr>
          <p:cNvCxnSpPr>
            <a:cxnSpLocks/>
            <a:stCxn id="4" idx="3"/>
          </p:cNvCxnSpPr>
          <p:nvPr/>
        </p:nvCxnSpPr>
        <p:spPr>
          <a:xfrm>
            <a:off x="3943350" y="1497013"/>
            <a:ext cx="12207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86C1A83B-B285-916E-27FE-4E9CF307F533}"/>
              </a:ext>
            </a:extLst>
          </p:cNvPr>
          <p:cNvSpPr/>
          <p:nvPr/>
        </p:nvSpPr>
        <p:spPr>
          <a:xfrm>
            <a:off x="5246688" y="2757488"/>
            <a:ext cx="3897312" cy="134302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LUẬT THI ĐUA – </a:t>
            </a:r>
          </a:p>
          <a:p>
            <a:pPr algn="ctr" eaLnBrk="1" fontAlgn="auto" hangingPunct="1">
              <a:spcBef>
                <a:spcPts val="0"/>
              </a:spcBef>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KHEN THƯỞNG </a:t>
            </a:r>
          </a:p>
          <a:p>
            <a:pPr algn="ctr" eaLnBrk="1" fontAlgn="auto" hangingPunct="1">
              <a:spcBef>
                <a:spcPts val="0"/>
              </a:spcBef>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NĂM 2013 </a:t>
            </a:r>
          </a:p>
          <a:p>
            <a:pPr algn="ctr" eaLnBrk="1" fontAlgn="auto" hangingPunct="1">
              <a:spcBef>
                <a:spcPts val="0"/>
              </a:spcBef>
              <a:spcAft>
                <a:spcPts val="0"/>
              </a:spcAft>
              <a:defRPr/>
            </a:pPr>
            <a:r>
              <a:rPr lang="en-US" sz="2000" i="1" dirty="0">
                <a:solidFill>
                  <a:schemeClr val="tx1"/>
                </a:solidFill>
                <a:latin typeface="Times New Roman" panose="02020603050405020304" pitchFamily="18" charset="0"/>
                <a:cs typeface="Times New Roman" panose="02020603050405020304" pitchFamily="18" charset="0"/>
              </a:rPr>
              <a:t>(</a:t>
            </a:r>
            <a:r>
              <a:rPr lang="en-US" sz="2000" i="1" dirty="0" err="1">
                <a:solidFill>
                  <a:schemeClr val="tx1"/>
                </a:solidFill>
                <a:latin typeface="Times New Roman" panose="02020603050405020304" pitchFamily="18" charset="0"/>
                <a:cs typeface="Times New Roman" panose="02020603050405020304" pitchFamily="18" charset="0"/>
              </a:rPr>
              <a:t>Sửa</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đổi</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bổ</a:t>
            </a:r>
            <a:r>
              <a:rPr lang="en-US" sz="2000" i="1" dirty="0">
                <a:solidFill>
                  <a:schemeClr val="tx1"/>
                </a:solidFill>
                <a:latin typeface="Times New Roman" panose="02020603050405020304" pitchFamily="18" charset="0"/>
                <a:cs typeface="Times New Roman" panose="02020603050405020304" pitchFamily="18" charset="0"/>
              </a:rPr>
              <a:t> sung 71 </a:t>
            </a:r>
            <a:r>
              <a:rPr lang="en-US" sz="2000" i="1" dirty="0" err="1">
                <a:solidFill>
                  <a:schemeClr val="tx1"/>
                </a:solidFill>
                <a:latin typeface="Times New Roman" panose="02020603050405020304" pitchFamily="18" charset="0"/>
                <a:cs typeface="Times New Roman" panose="02020603050405020304" pitchFamily="18" charset="0"/>
              </a:rPr>
              <a:t>Điều</a:t>
            </a:r>
            <a:r>
              <a:rPr lang="en-US" sz="2000" i="1" dirty="0">
                <a:solidFill>
                  <a:schemeClr val="tx1"/>
                </a:solidFill>
                <a:latin typeface="Times New Roman" panose="02020603050405020304" pitchFamily="18" charset="0"/>
                <a:cs typeface="Times New Roman" panose="02020603050405020304" pitchFamily="18" charset="0"/>
              </a:rPr>
              <a:t>)</a:t>
            </a:r>
            <a:endParaRPr lang="en-US" sz="2000" i="1" dirty="0">
              <a:solidFill>
                <a:schemeClr val="tx1"/>
              </a:solidFill>
            </a:endParaRPr>
          </a:p>
        </p:txBody>
      </p:sp>
      <p:cxnSp>
        <p:nvCxnSpPr>
          <p:cNvPr id="10" name="Straight Arrow Connector 9">
            <a:extLst>
              <a:ext uri="{FF2B5EF4-FFF2-40B4-BE49-F238E27FC236}">
                <a16:creationId xmlns:a16="http://schemas.microsoft.com/office/drawing/2014/main" id="{5EE842DA-1B08-8328-5D9D-17462E21C574}"/>
              </a:ext>
            </a:extLst>
          </p:cNvPr>
          <p:cNvCxnSpPr>
            <a:cxnSpLocks/>
          </p:cNvCxnSpPr>
          <p:nvPr/>
        </p:nvCxnSpPr>
        <p:spPr>
          <a:xfrm>
            <a:off x="7008813" y="2247900"/>
            <a:ext cx="0" cy="492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ECA3091-2084-6FE8-5186-2A28F3ACD124}"/>
              </a:ext>
            </a:extLst>
          </p:cNvPr>
          <p:cNvSpPr/>
          <p:nvPr/>
        </p:nvSpPr>
        <p:spPr>
          <a:xfrm>
            <a:off x="5492750" y="4397375"/>
            <a:ext cx="1462088" cy="787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Times New Roman" panose="02020603050405020304" pitchFamily="18" charset="0"/>
                <a:cs typeface="Times New Roman" panose="02020603050405020304" pitchFamily="18" charset="0"/>
              </a:rPr>
              <a:t>NĐ 65 (2014)</a:t>
            </a:r>
          </a:p>
        </p:txBody>
      </p:sp>
      <p:sp>
        <p:nvSpPr>
          <p:cNvPr id="12" name="Oval 11">
            <a:extLst>
              <a:ext uri="{FF2B5EF4-FFF2-40B4-BE49-F238E27FC236}">
                <a16:creationId xmlns:a16="http://schemas.microsoft.com/office/drawing/2014/main" id="{A1D01389-D386-1DE8-F494-081B62412681}"/>
              </a:ext>
            </a:extLst>
          </p:cNvPr>
          <p:cNvSpPr/>
          <p:nvPr/>
        </p:nvSpPr>
        <p:spPr>
          <a:xfrm>
            <a:off x="7478713" y="4378325"/>
            <a:ext cx="1219200" cy="785813"/>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Times New Roman" panose="02020603050405020304" pitchFamily="18" charset="0"/>
                <a:cs typeface="Times New Roman" panose="02020603050405020304" pitchFamily="18" charset="0"/>
              </a:rPr>
              <a:t>NĐ 91 (2017)</a:t>
            </a:r>
          </a:p>
        </p:txBody>
      </p:sp>
      <p:sp>
        <p:nvSpPr>
          <p:cNvPr id="13" name="Oval 12">
            <a:extLst>
              <a:ext uri="{FF2B5EF4-FFF2-40B4-BE49-F238E27FC236}">
                <a16:creationId xmlns:a16="http://schemas.microsoft.com/office/drawing/2014/main" id="{5D2C731F-9864-E9BA-AA78-E46584C5F0B3}"/>
              </a:ext>
            </a:extLst>
          </p:cNvPr>
          <p:cNvSpPr/>
          <p:nvPr/>
        </p:nvSpPr>
        <p:spPr>
          <a:xfrm>
            <a:off x="6954838" y="5441950"/>
            <a:ext cx="1219200" cy="817563"/>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Times New Roman" panose="02020603050405020304" pitchFamily="18" charset="0"/>
                <a:cs typeface="Times New Roman" panose="02020603050405020304" pitchFamily="18" charset="0"/>
              </a:rPr>
              <a:t>TT 12</a:t>
            </a:r>
          </a:p>
          <a:p>
            <a:pPr algn="ctr" eaLnBrk="1" fontAlgn="auto" hangingPunct="1">
              <a:spcBef>
                <a:spcPts val="0"/>
              </a:spcBef>
              <a:spcAft>
                <a:spcPts val="0"/>
              </a:spcAft>
              <a:defRPr/>
            </a:pPr>
            <a:r>
              <a:rPr lang="en-US" dirty="0">
                <a:solidFill>
                  <a:schemeClr val="tx1"/>
                </a:solidFill>
                <a:latin typeface="Times New Roman" panose="02020603050405020304" pitchFamily="18" charset="0"/>
                <a:cs typeface="Times New Roman" panose="02020603050405020304" pitchFamily="18" charset="0"/>
              </a:rPr>
              <a:t>(2019)</a:t>
            </a:r>
          </a:p>
        </p:txBody>
      </p:sp>
      <p:sp>
        <p:nvSpPr>
          <p:cNvPr id="14" name="Oval 13">
            <a:extLst>
              <a:ext uri="{FF2B5EF4-FFF2-40B4-BE49-F238E27FC236}">
                <a16:creationId xmlns:a16="http://schemas.microsoft.com/office/drawing/2014/main" id="{5C586EDA-2E0B-518B-3991-6E39BF14005E}"/>
              </a:ext>
            </a:extLst>
          </p:cNvPr>
          <p:cNvSpPr/>
          <p:nvPr/>
        </p:nvSpPr>
        <p:spPr>
          <a:xfrm>
            <a:off x="8343900" y="5387975"/>
            <a:ext cx="1219200" cy="89852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Times New Roman" panose="02020603050405020304" pitchFamily="18" charset="0"/>
                <a:cs typeface="Times New Roman" panose="02020603050405020304" pitchFamily="18" charset="0"/>
              </a:rPr>
              <a:t>TT 05</a:t>
            </a:r>
          </a:p>
          <a:p>
            <a:pPr algn="ctr" eaLnBrk="1" fontAlgn="auto" hangingPunct="1">
              <a:spcBef>
                <a:spcPts val="0"/>
              </a:spcBef>
              <a:spcAft>
                <a:spcPts val="0"/>
              </a:spcAft>
              <a:defRPr/>
            </a:pPr>
            <a:r>
              <a:rPr lang="en-US" dirty="0">
                <a:solidFill>
                  <a:schemeClr val="tx1"/>
                </a:solidFill>
                <a:latin typeface="Times New Roman" panose="02020603050405020304" pitchFamily="18" charset="0"/>
                <a:cs typeface="Times New Roman" panose="02020603050405020304" pitchFamily="18" charset="0"/>
              </a:rPr>
              <a:t>(2020)</a:t>
            </a:r>
          </a:p>
        </p:txBody>
      </p:sp>
      <p:cxnSp>
        <p:nvCxnSpPr>
          <p:cNvPr id="20" name="Straight Arrow Connector 19">
            <a:extLst>
              <a:ext uri="{FF2B5EF4-FFF2-40B4-BE49-F238E27FC236}">
                <a16:creationId xmlns:a16="http://schemas.microsoft.com/office/drawing/2014/main" id="{8B7D5EF2-7730-E023-0EE7-6A0808E96F0F}"/>
              </a:ext>
            </a:extLst>
          </p:cNvPr>
          <p:cNvCxnSpPr>
            <a:cxnSpLocks/>
            <a:endCxn id="13" idx="0"/>
          </p:cNvCxnSpPr>
          <p:nvPr/>
        </p:nvCxnSpPr>
        <p:spPr>
          <a:xfrm flipH="1">
            <a:off x="7564438" y="5173663"/>
            <a:ext cx="585787" cy="268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5036D-F96E-C50B-D5C8-7348F46EC227}"/>
              </a:ext>
            </a:extLst>
          </p:cNvPr>
          <p:cNvCxnSpPr>
            <a:cxnSpLocks/>
          </p:cNvCxnSpPr>
          <p:nvPr/>
        </p:nvCxnSpPr>
        <p:spPr>
          <a:xfrm>
            <a:off x="8174038" y="5173663"/>
            <a:ext cx="638175"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64F1370-8C0A-CDC7-B210-3B098B32CBD3}"/>
              </a:ext>
            </a:extLst>
          </p:cNvPr>
          <p:cNvCxnSpPr>
            <a:cxnSpLocks/>
          </p:cNvCxnSpPr>
          <p:nvPr/>
        </p:nvCxnSpPr>
        <p:spPr>
          <a:xfrm flipH="1">
            <a:off x="6224588" y="4100513"/>
            <a:ext cx="938212" cy="277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80A72F4-5F5C-3227-85C7-B3EB8BAA83DB}"/>
              </a:ext>
            </a:extLst>
          </p:cNvPr>
          <p:cNvCxnSpPr>
            <a:cxnSpLocks/>
            <a:endCxn id="12" idx="0"/>
          </p:cNvCxnSpPr>
          <p:nvPr/>
        </p:nvCxnSpPr>
        <p:spPr>
          <a:xfrm>
            <a:off x="7162800" y="4117975"/>
            <a:ext cx="925513" cy="260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D1450ED7-B8A4-7159-DDA6-327BDE57153D}"/>
              </a:ext>
            </a:extLst>
          </p:cNvPr>
          <p:cNvSpPr/>
          <p:nvPr/>
        </p:nvSpPr>
        <p:spPr>
          <a:xfrm>
            <a:off x="1160463" y="2757488"/>
            <a:ext cx="2725737" cy="134302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LUẬT THI ĐUA – KHEN THƯỞNG</a:t>
            </a:r>
          </a:p>
          <a:p>
            <a:pPr algn="ctr" eaLnBrk="1" fontAlgn="auto" hangingPunct="1">
              <a:spcBef>
                <a:spcPts val="0"/>
              </a:spcBef>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NĂM 2022</a:t>
            </a:r>
          </a:p>
        </p:txBody>
      </p:sp>
      <p:cxnSp>
        <p:nvCxnSpPr>
          <p:cNvPr id="40" name="Straight Arrow Connector 39">
            <a:extLst>
              <a:ext uri="{FF2B5EF4-FFF2-40B4-BE49-F238E27FC236}">
                <a16:creationId xmlns:a16="http://schemas.microsoft.com/office/drawing/2014/main" id="{F3A71AC5-2628-4F71-25A9-AA33A6A4E31A}"/>
              </a:ext>
            </a:extLst>
          </p:cNvPr>
          <p:cNvCxnSpPr>
            <a:cxnSpLocks/>
            <a:stCxn id="8" idx="1"/>
            <a:endCxn id="36" idx="3"/>
          </p:cNvCxnSpPr>
          <p:nvPr/>
        </p:nvCxnSpPr>
        <p:spPr>
          <a:xfrm flipH="1">
            <a:off x="3886200" y="3429000"/>
            <a:ext cx="13604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7328BC87-1D34-9245-27C5-1670F86DFDEF}"/>
              </a:ext>
            </a:extLst>
          </p:cNvPr>
          <p:cNvSpPr/>
          <p:nvPr/>
        </p:nvSpPr>
        <p:spPr>
          <a:xfrm>
            <a:off x="5567363" y="5483225"/>
            <a:ext cx="1219200" cy="776288"/>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Times New Roman" panose="02020603050405020304" pitchFamily="18" charset="0"/>
                <a:cs typeface="Times New Roman" panose="02020603050405020304" pitchFamily="18" charset="0"/>
              </a:rPr>
              <a:t>TT 07 </a:t>
            </a:r>
          </a:p>
          <a:p>
            <a:pPr algn="ctr" eaLnBrk="1" fontAlgn="auto" hangingPunct="1">
              <a:spcBef>
                <a:spcPts val="0"/>
              </a:spcBef>
              <a:spcAft>
                <a:spcPts val="0"/>
              </a:spcAft>
              <a:defRPr/>
            </a:pPr>
            <a:r>
              <a:rPr lang="en-US" dirty="0">
                <a:solidFill>
                  <a:schemeClr val="tx1"/>
                </a:solidFill>
                <a:latin typeface="Times New Roman" panose="02020603050405020304" pitchFamily="18" charset="0"/>
                <a:cs typeface="Times New Roman" panose="02020603050405020304" pitchFamily="18" charset="0"/>
              </a:rPr>
              <a:t>(2014</a:t>
            </a:r>
            <a:r>
              <a:rPr lang="en-US" dirty="0">
                <a:solidFill>
                  <a:schemeClr val="tx1"/>
                </a:solidFill>
              </a:rPr>
              <a:t>)</a:t>
            </a:r>
          </a:p>
        </p:txBody>
      </p:sp>
      <p:cxnSp>
        <p:nvCxnSpPr>
          <p:cNvPr id="44" name="Straight Arrow Connector 43">
            <a:extLst>
              <a:ext uri="{FF2B5EF4-FFF2-40B4-BE49-F238E27FC236}">
                <a16:creationId xmlns:a16="http://schemas.microsoft.com/office/drawing/2014/main" id="{347FBEAD-673D-62C0-CC2F-92CBA8B505C2}"/>
              </a:ext>
            </a:extLst>
          </p:cNvPr>
          <p:cNvCxnSpPr>
            <a:cxnSpLocks/>
            <a:endCxn id="42" idx="0"/>
          </p:cNvCxnSpPr>
          <p:nvPr/>
        </p:nvCxnSpPr>
        <p:spPr>
          <a:xfrm>
            <a:off x="6176963" y="5214938"/>
            <a:ext cx="0" cy="268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391F0A7-15F6-72DF-4EAE-86511B7BBC67}"/>
              </a:ext>
            </a:extLst>
          </p:cNvPr>
          <p:cNvCxnSpPr/>
          <p:nvPr/>
        </p:nvCxnSpPr>
        <p:spPr>
          <a:xfrm>
            <a:off x="2514600" y="4117975"/>
            <a:ext cx="0" cy="530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8701AFD6-0C90-E8F5-E54B-EC2B2A1F5358}"/>
              </a:ext>
            </a:extLst>
          </p:cNvPr>
          <p:cNvSpPr/>
          <p:nvPr/>
        </p:nvSpPr>
        <p:spPr>
          <a:xfrm>
            <a:off x="1371600" y="4681538"/>
            <a:ext cx="2179638" cy="1341437"/>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NGHỊ ĐỊNH 98/2023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99C1B7F-A01C-F1B1-7794-335CB8E3E3C6}"/>
              </a:ext>
            </a:extLst>
          </p:cNvPr>
          <p:cNvSpPr>
            <a:spLocks noGrp="1" noChangeArrowheads="1"/>
          </p:cNvSpPr>
          <p:nvPr>
            <p:ph type="title"/>
          </p:nvPr>
        </p:nvSpPr>
        <p:spPr>
          <a:xfrm>
            <a:off x="2209800" y="381000"/>
            <a:ext cx="7200900" cy="1244600"/>
          </a:xfrm>
        </p:spPr>
        <p:txBody>
          <a:bodyPr/>
          <a:lstStyle/>
          <a:p>
            <a:pPr algn="ctr" eaLnBrk="1" hangingPunct="1"/>
            <a:r>
              <a:rPr lang="en-US" altLang="zh-CN" sz="2600" b="1">
                <a:solidFill>
                  <a:srgbClr val="FF0000"/>
                </a:solidFill>
                <a:latin typeface="Times New Roman" panose="02020603050405020304" pitchFamily="18" charset="0"/>
                <a:cs typeface="Times New Roman" panose="02020603050405020304" pitchFamily="18" charset="0"/>
              </a:rPr>
              <a:t>3. Bổ sung </a:t>
            </a:r>
            <a:r>
              <a:rPr lang="nl-NL" altLang="en-US" sz="26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loại hình khen thưởng </a:t>
            </a:r>
            <a:br>
              <a:rPr lang="nl-NL" altLang="en-US" sz="26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br>
            <a:r>
              <a:rPr lang="nl-NL" altLang="en-US" sz="26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(sắp xếp lại và sửa đổi tên 2 loại hình)</a:t>
            </a:r>
            <a:br>
              <a:rPr lang="en-US" altLang="en-US" sz="26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br>
            <a:endParaRPr lang="en-US" altLang="zh-CN" sz="2600" b="1">
              <a:solidFill>
                <a:srgbClr val="FF0000"/>
              </a:solidFill>
              <a:latin typeface="Times New Roman" panose="02020603050405020304" pitchFamily="18" charset="0"/>
              <a:cs typeface="Times New Roman" panose="02020603050405020304" pitchFamily="18" charset="0"/>
            </a:endParaRPr>
          </a:p>
        </p:txBody>
      </p:sp>
      <p:sp>
        <p:nvSpPr>
          <p:cNvPr id="44035" name="Content Placeholder 1">
            <a:extLst>
              <a:ext uri="{FF2B5EF4-FFF2-40B4-BE49-F238E27FC236}">
                <a16:creationId xmlns:a16="http://schemas.microsoft.com/office/drawing/2014/main" id="{D7A594D9-710A-6CA9-64E7-6AB46E57C160}"/>
              </a:ext>
            </a:extLst>
          </p:cNvPr>
          <p:cNvSpPr>
            <a:spLocks noGrp="1" noChangeArrowheads="1"/>
          </p:cNvSpPr>
          <p:nvPr>
            <p:ph idx="1"/>
          </p:nvPr>
        </p:nvSpPr>
        <p:spPr>
          <a:xfrm>
            <a:off x="4392613" y="-4038600"/>
            <a:ext cx="3654425" cy="3581400"/>
          </a:xfrm>
        </p:spPr>
        <p:txBody>
          <a:bodyPr/>
          <a:lstStyle/>
          <a:p>
            <a:pPr marL="0" indent="0" eaLnBrk="1" hangingPunct="1">
              <a:buFont typeface="Arial" panose="020B0604020202020204" pitchFamily="34" charset="0"/>
              <a:buNone/>
            </a:pPr>
            <a:r>
              <a:rPr lang="en-US" altLang="zh-CN" sz="2400" b="1">
                <a:solidFill>
                  <a:srgbClr val="FF0000"/>
                </a:solidFill>
                <a:latin typeface="Times New Roman" panose="02020603050405020304" pitchFamily="18" charset="0"/>
                <a:cs typeface="Times New Roman" panose="02020603050405020304" pitchFamily="18" charset="0"/>
              </a:rPr>
              <a:t>2.1. Bổ sung nguyên tắc khen thưởng</a:t>
            </a:r>
            <a:endParaRPr lang="en-US" altLang="en-US" sz="2400">
              <a:ea typeface="SimSun" panose="02010600030101010101" pitchFamily="2" charset="-122"/>
              <a:cs typeface="Times New Roman" panose="02020603050405020304" pitchFamily="18" charset="0"/>
            </a:endParaRPr>
          </a:p>
        </p:txBody>
      </p:sp>
      <p:sp>
        <p:nvSpPr>
          <p:cNvPr id="44036" name="Rectangle 2">
            <a:extLst>
              <a:ext uri="{FF2B5EF4-FFF2-40B4-BE49-F238E27FC236}">
                <a16:creationId xmlns:a16="http://schemas.microsoft.com/office/drawing/2014/main" id="{279D21F2-F809-F63C-E918-DE0C32511D6E}"/>
              </a:ext>
            </a:extLst>
          </p:cNvPr>
          <p:cNvSpPr>
            <a:spLocks noChangeArrowheads="1"/>
          </p:cNvSpPr>
          <p:nvPr/>
        </p:nvSpPr>
        <p:spPr bwMode="auto">
          <a:xfrm>
            <a:off x="3352800" y="1816100"/>
            <a:ext cx="597535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en-US" altLang="en-US" sz="2600">
                <a:solidFill>
                  <a:schemeClr val="tx1"/>
                </a:solidFill>
                <a:latin typeface="Times New Roman" panose="02020603050405020304" pitchFamily="18" charset="0"/>
                <a:cs typeface="Times New Roman" panose="02020603050405020304" pitchFamily="18" charset="0"/>
              </a:rPr>
              <a:t>Sửa loại hình:</a:t>
            </a:r>
          </a:p>
          <a:p>
            <a:pPr algn="just" eaLnBrk="1" hangingPunct="1">
              <a:spcBef>
                <a:spcPct val="0"/>
              </a:spcBef>
              <a:buClrTx/>
              <a:buFontTx/>
              <a:buNone/>
            </a:pPr>
            <a:r>
              <a:rPr lang="en-US" altLang="en-US" sz="2600">
                <a:solidFill>
                  <a:schemeClr val="tx1"/>
                </a:solidFill>
                <a:latin typeface="Times New Roman" panose="02020603050405020304" pitchFamily="18" charset="0"/>
                <a:cs typeface="Times New Roman" panose="02020603050405020304" pitchFamily="18" charset="0"/>
              </a:rPr>
              <a:t>- “</a:t>
            </a:r>
            <a:r>
              <a:rPr lang="nl-NL" altLang="en-US" sz="2600" i="1">
                <a:solidFill>
                  <a:schemeClr val="tx1"/>
                </a:solidFill>
                <a:latin typeface="Times New Roman" panose="02020603050405020304" pitchFamily="18" charset="0"/>
                <a:cs typeface="Times New Roman" panose="02020603050405020304" pitchFamily="18" charset="0"/>
              </a:rPr>
              <a:t>Khen thưởng theo công trạng và thành tích đạt được</a:t>
            </a:r>
            <a:r>
              <a:rPr lang="nl-NL" altLang="en-US" sz="2600">
                <a:solidFill>
                  <a:schemeClr val="tx1"/>
                </a:solidFill>
                <a:latin typeface="Times New Roman" panose="02020603050405020304" pitchFamily="18" charset="0"/>
                <a:cs typeface="Times New Roman" panose="02020603050405020304" pitchFamily="18" charset="0"/>
              </a:rPr>
              <a:t>” thành “</a:t>
            </a:r>
            <a:r>
              <a:rPr lang="nl-NL" altLang="en-US" sz="2600" i="1">
                <a:solidFill>
                  <a:schemeClr val="tx1"/>
                </a:solidFill>
                <a:latin typeface="Times New Roman" panose="02020603050405020304" pitchFamily="18" charset="0"/>
                <a:cs typeface="Times New Roman" panose="02020603050405020304" pitchFamily="18" charset="0"/>
              </a:rPr>
              <a:t>Khen thưởng theo công trạng</a:t>
            </a:r>
            <a:r>
              <a:rPr lang="nl-NL" altLang="en-US" sz="2600">
                <a:solidFill>
                  <a:schemeClr val="tx1"/>
                </a:solidFill>
                <a:latin typeface="Times New Roman" panose="02020603050405020304" pitchFamily="18" charset="0"/>
                <a:cs typeface="Times New Roman" panose="02020603050405020304" pitchFamily="18" charset="0"/>
              </a:rPr>
              <a:t>” - là khen thưởng cho cá nhân, tập thể thường xuyên có thành tích xuất sắc trong xây dựng và bảo vệ Tổ quốc;</a:t>
            </a:r>
          </a:p>
          <a:p>
            <a:pPr algn="just" eaLnBrk="1" hangingPunct="1">
              <a:spcBef>
                <a:spcPct val="0"/>
              </a:spcBef>
              <a:buClrTx/>
              <a:buFontTx/>
              <a:buNone/>
            </a:pPr>
            <a:endParaRPr lang="en-US" altLang="en-US" sz="2600">
              <a:solidFill>
                <a:schemeClr val="tx1"/>
              </a:solidFill>
              <a:latin typeface="Times New Roman" panose="02020603050405020304" pitchFamily="18" charset="0"/>
              <a:cs typeface="Times New Roman" panose="02020603050405020304" pitchFamily="18" charset="0"/>
            </a:endParaRPr>
          </a:p>
          <a:p>
            <a:pPr algn="just" eaLnBrk="1" hangingPunct="1">
              <a:spcBef>
                <a:spcPct val="0"/>
              </a:spcBef>
              <a:buClrTx/>
              <a:buFontTx/>
              <a:buNone/>
            </a:pPr>
            <a:r>
              <a:rPr lang="en-US" altLang="en-US" sz="2600">
                <a:solidFill>
                  <a:schemeClr val="tx1"/>
                </a:solidFill>
                <a:latin typeface="Times New Roman" panose="02020603050405020304" pitchFamily="18" charset="0"/>
                <a:cs typeface="Times New Roman" panose="02020603050405020304" pitchFamily="18" charset="0"/>
              </a:rPr>
              <a:t>- “Khen thưởng theo đợt (hoặc chuyên đề)” thành “</a:t>
            </a:r>
            <a:r>
              <a:rPr lang="en-US" altLang="en-US" sz="2600" i="1">
                <a:solidFill>
                  <a:schemeClr val="tx1"/>
                </a:solidFill>
                <a:latin typeface="Times New Roman" panose="02020603050405020304" pitchFamily="18" charset="0"/>
                <a:cs typeface="Times New Roman" panose="02020603050405020304" pitchFamily="18" charset="0"/>
              </a:rPr>
              <a:t>Khen thưởng phong trào thi đua</a:t>
            </a:r>
            <a:r>
              <a:rPr lang="en-US" altLang="en-US" sz="2600">
                <a:solidFill>
                  <a:schemeClr val="tx1"/>
                </a:solidFill>
                <a:latin typeface="Times New Roman" panose="02020603050405020304" pitchFamily="18" charset="0"/>
                <a:cs typeface="Times New Roman" panose="02020603050405020304" pitchFamily="18" charset="0"/>
              </a:rPr>
              <a:t>”.</a:t>
            </a:r>
          </a:p>
          <a:p>
            <a:pPr algn="just" eaLnBrk="1" hangingPunct="1">
              <a:spcBef>
                <a:spcPct val="0"/>
              </a:spcBef>
              <a:buClrTx/>
              <a:buFontTx/>
              <a:buNone/>
            </a:pPr>
            <a:endParaRPr lang="en-US" altLang="zh-CN" sz="2400">
              <a:solidFill>
                <a:srgbClr val="0070C0"/>
              </a:solidFill>
              <a:latin typeface="Times New Roman" panose="02020603050405020304" pitchFamily="18" charset="0"/>
              <a:cs typeface="Times New Roman" panose="02020603050405020304" pitchFamily="18" charset="0"/>
            </a:endParaRPr>
          </a:p>
        </p:txBody>
      </p:sp>
      <p:sp>
        <p:nvSpPr>
          <p:cNvPr id="44037" name="Content Placeholder 1">
            <a:extLst>
              <a:ext uri="{FF2B5EF4-FFF2-40B4-BE49-F238E27FC236}">
                <a16:creationId xmlns:a16="http://schemas.microsoft.com/office/drawing/2014/main" id="{0D6F0076-2CA3-D953-A9BF-0BEC4332E2EA}"/>
              </a:ext>
            </a:extLst>
          </p:cNvPr>
          <p:cNvSpPr txBox="1">
            <a:spLocks/>
          </p:cNvSpPr>
          <p:nvPr/>
        </p:nvSpPr>
        <p:spPr bwMode="auto">
          <a:xfrm>
            <a:off x="1060450" y="1230313"/>
            <a:ext cx="35877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defTabSz="68580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defTabSz="6858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defTabSz="6858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defTabSz="6858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6858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6858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6858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6858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lnSpc>
                <a:spcPct val="90000"/>
              </a:lnSpc>
              <a:spcBef>
                <a:spcPts val="750"/>
              </a:spcBef>
              <a:buClrTx/>
              <a:buFont typeface="Arial" panose="020B0604020202020204" pitchFamily="34" charset="0"/>
              <a:buNone/>
            </a:pPr>
            <a:endParaRPr lang="en-US" altLang="en-US" sz="2400">
              <a:solidFill>
                <a:srgbClr val="FF0000"/>
              </a:solidFill>
              <a:latin typeface="Calibri" panose="020F0502020204030204" pitchFamily="34" charset="0"/>
              <a:ea typeface="SimSun" panose="02010600030101010101" pitchFamily="2" charset="-122"/>
              <a:cs typeface="Times New Roman" panose="02020603050405020304" pitchFamily="18" charset="0"/>
            </a:endParaRPr>
          </a:p>
        </p:txBody>
      </p:sp>
      <p:pic>
        <p:nvPicPr>
          <p:cNvPr id="44038" name="Picture 6" descr="Khen thưởng là gì? Các hình thức khen thưởng mới nhất hiện nay">
            <a:extLst>
              <a:ext uri="{FF2B5EF4-FFF2-40B4-BE49-F238E27FC236}">
                <a16:creationId xmlns:a16="http://schemas.microsoft.com/office/drawing/2014/main" id="{2C5B8EEE-78CD-0F6C-AB91-37A732EF0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2309813"/>
            <a:ext cx="262731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01A4A48-F419-0A6E-167A-4C0049DDA89E}"/>
              </a:ext>
            </a:extLst>
          </p:cNvPr>
          <p:cNvSpPr>
            <a:spLocks noGrp="1" noChangeArrowheads="1"/>
          </p:cNvSpPr>
          <p:nvPr>
            <p:ph type="subTitle" idx="1"/>
          </p:nvPr>
        </p:nvSpPr>
        <p:spPr>
          <a:xfrm>
            <a:off x="330200" y="457200"/>
            <a:ext cx="9163050" cy="6096000"/>
          </a:xfrm>
          <a:ln>
            <a:solidFill>
              <a:schemeClr val="tx1"/>
            </a:solidFill>
          </a:ln>
        </p:spPr>
        <p:txBody>
          <a:bodyPr rtlCol="0">
            <a:normAutofit/>
          </a:bodyPr>
          <a:lstStyle/>
          <a:p>
            <a:pPr marL="812800" indent="-812800" eaLnBrk="1" fontAlgn="auto" hangingPunct="1">
              <a:spcAft>
                <a:spcPts val="0"/>
              </a:spcAft>
              <a:buFontTx/>
              <a:buNone/>
              <a:defRPr/>
            </a:pPr>
            <a:endParaRPr lang="en-US" sz="3000" dirty="0">
              <a:solidFill>
                <a:srgbClr val="FF0000"/>
              </a:solidFill>
              <a:latin typeface="Arial" pitchFamily="34" charset="0"/>
            </a:endParaRPr>
          </a:p>
          <a:p>
            <a:pPr marL="812800" indent="-812800" eaLnBrk="1" fontAlgn="auto" hangingPunct="1">
              <a:spcAft>
                <a:spcPts val="0"/>
              </a:spcAft>
              <a:buFontTx/>
              <a:buNone/>
              <a:defRPr/>
            </a:pPr>
            <a:endParaRPr lang="en-US" sz="3000" dirty="0">
              <a:latin typeface="Arial" pitchFamily="34" charset="0"/>
            </a:endParaRPr>
          </a:p>
          <a:p>
            <a:pPr marL="812800" indent="-812800" eaLnBrk="1" fontAlgn="auto" hangingPunct="1">
              <a:spcAft>
                <a:spcPts val="0"/>
              </a:spcAft>
              <a:buFont typeface="Wingdings 3" charset="2"/>
              <a:buNone/>
              <a:defRPr/>
            </a:pPr>
            <a:r>
              <a:rPr lang="en-US" dirty="0"/>
              <a:t>                            </a:t>
            </a:r>
          </a:p>
          <a:p>
            <a:pPr marL="812800" indent="-812800" eaLnBrk="1" fontAlgn="auto" hangingPunct="1">
              <a:spcAft>
                <a:spcPts val="0"/>
              </a:spcAft>
              <a:buFontTx/>
              <a:buAutoNum type="arabicPeriod"/>
              <a:defRPr/>
            </a:pPr>
            <a:endParaRPr lang="en-US" dirty="0"/>
          </a:p>
          <a:p>
            <a:pPr marL="812800" indent="-812800" eaLnBrk="1" fontAlgn="auto" hangingPunct="1">
              <a:spcAft>
                <a:spcPts val="0"/>
              </a:spcAft>
              <a:buFontTx/>
              <a:buNone/>
              <a:defRPr/>
            </a:pPr>
            <a:endParaRPr lang="en-US" sz="2800" dirty="0"/>
          </a:p>
          <a:p>
            <a:pPr marL="812800" indent="-812800" eaLnBrk="1" fontAlgn="auto" hangingPunct="1">
              <a:spcAft>
                <a:spcPts val="0"/>
              </a:spcAft>
              <a:buFont typeface="Wingdings 3" charset="2"/>
              <a:buNone/>
              <a:defRPr/>
            </a:pPr>
            <a:endParaRPr lang="en-US" sz="2800" dirty="0"/>
          </a:p>
        </p:txBody>
      </p:sp>
      <p:sp>
        <p:nvSpPr>
          <p:cNvPr id="45059" name="Rectangle 3">
            <a:extLst>
              <a:ext uri="{FF2B5EF4-FFF2-40B4-BE49-F238E27FC236}">
                <a16:creationId xmlns:a16="http://schemas.microsoft.com/office/drawing/2014/main" id="{1B40B2E7-F9D6-3801-38A5-2FCEB3387C55}"/>
              </a:ext>
            </a:extLst>
          </p:cNvPr>
          <p:cNvSpPr>
            <a:spLocks noChangeArrowheads="1"/>
          </p:cNvSpPr>
          <p:nvPr/>
        </p:nvSpPr>
        <p:spPr bwMode="auto">
          <a:xfrm>
            <a:off x="304800" y="2286000"/>
            <a:ext cx="1428750" cy="3048000"/>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600">
                <a:solidFill>
                  <a:srgbClr val="FFFF00"/>
                </a:solidFill>
                <a:latin typeface="Arial" panose="020B0604020202020204" pitchFamily="34" charset="0"/>
              </a:rPr>
              <a:t>6 loại</a:t>
            </a:r>
          </a:p>
          <a:p>
            <a:pPr algn="ctr" eaLnBrk="1" hangingPunct="1">
              <a:spcBef>
                <a:spcPct val="0"/>
              </a:spcBef>
              <a:buClrTx/>
              <a:buFontTx/>
              <a:buNone/>
            </a:pPr>
            <a:r>
              <a:rPr lang="en-US" altLang="en-US" sz="2600">
                <a:solidFill>
                  <a:srgbClr val="FFFF00"/>
                </a:solidFill>
                <a:latin typeface="Arial" panose="020B0604020202020204" pitchFamily="34" charset="0"/>
              </a:rPr>
              <a:t>hình </a:t>
            </a:r>
          </a:p>
          <a:p>
            <a:pPr algn="ctr" eaLnBrk="1" hangingPunct="1">
              <a:spcBef>
                <a:spcPct val="0"/>
              </a:spcBef>
              <a:buClrTx/>
              <a:buFontTx/>
              <a:buNone/>
            </a:pPr>
            <a:r>
              <a:rPr lang="en-US" altLang="en-US" sz="2600">
                <a:solidFill>
                  <a:srgbClr val="FFFF00"/>
                </a:solidFill>
                <a:latin typeface="Arial" panose="020B0604020202020204" pitchFamily="34" charset="0"/>
              </a:rPr>
              <a:t>khen </a:t>
            </a:r>
          </a:p>
          <a:p>
            <a:pPr algn="ctr" eaLnBrk="1" hangingPunct="1">
              <a:spcBef>
                <a:spcPct val="0"/>
              </a:spcBef>
              <a:buClrTx/>
              <a:buFontTx/>
              <a:buNone/>
            </a:pPr>
            <a:r>
              <a:rPr lang="en-US" altLang="en-US" sz="2600">
                <a:solidFill>
                  <a:srgbClr val="FFFF00"/>
                </a:solidFill>
                <a:latin typeface="Arial" panose="020B0604020202020204" pitchFamily="34" charset="0"/>
              </a:rPr>
              <a:t>thưởng</a:t>
            </a:r>
          </a:p>
        </p:txBody>
      </p:sp>
      <p:sp>
        <p:nvSpPr>
          <p:cNvPr id="45060" name="AutoShape 4">
            <a:extLst>
              <a:ext uri="{FF2B5EF4-FFF2-40B4-BE49-F238E27FC236}">
                <a16:creationId xmlns:a16="http://schemas.microsoft.com/office/drawing/2014/main" id="{70A66EEB-3030-CB5F-4789-2C5A5EDDF2BC}"/>
              </a:ext>
            </a:extLst>
          </p:cNvPr>
          <p:cNvSpPr>
            <a:spLocks noChangeArrowheads="1"/>
          </p:cNvSpPr>
          <p:nvPr/>
        </p:nvSpPr>
        <p:spPr bwMode="auto">
          <a:xfrm>
            <a:off x="2889250" y="2819400"/>
            <a:ext cx="5965825" cy="762000"/>
          </a:xfrm>
          <a:prstGeom prst="roundRect">
            <a:avLst>
              <a:gd name="adj" fmla="val 35287"/>
            </a:avLst>
          </a:prstGeom>
          <a:solidFill>
            <a:srgbClr val="FF0000"/>
          </a:solidFill>
          <a:ln w="9525">
            <a:solidFill>
              <a:schemeClr val="tx1"/>
            </a:solidFill>
            <a:round/>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600">
                <a:solidFill>
                  <a:schemeClr val="tx1"/>
                </a:solidFill>
                <a:latin typeface="Arial" panose="020B0604020202020204" pitchFamily="34" charset="0"/>
              </a:rPr>
              <a:t>Khen thưởng phong trào thi đua</a:t>
            </a:r>
          </a:p>
        </p:txBody>
      </p:sp>
      <p:sp>
        <p:nvSpPr>
          <p:cNvPr id="45061" name="AutoShape 5">
            <a:extLst>
              <a:ext uri="{FF2B5EF4-FFF2-40B4-BE49-F238E27FC236}">
                <a16:creationId xmlns:a16="http://schemas.microsoft.com/office/drawing/2014/main" id="{F3939886-7149-A0F6-E520-F42528AA831B}"/>
              </a:ext>
            </a:extLst>
          </p:cNvPr>
          <p:cNvSpPr>
            <a:spLocks noChangeArrowheads="1"/>
          </p:cNvSpPr>
          <p:nvPr/>
        </p:nvSpPr>
        <p:spPr bwMode="auto">
          <a:xfrm>
            <a:off x="2819400" y="3886200"/>
            <a:ext cx="5965825" cy="762000"/>
          </a:xfrm>
          <a:prstGeom prst="roundRect">
            <a:avLst>
              <a:gd name="adj" fmla="val 16667"/>
            </a:avLst>
          </a:prstGeom>
          <a:solidFill>
            <a:schemeClr val="accent2"/>
          </a:solidFill>
          <a:ln w="9525">
            <a:solidFill>
              <a:schemeClr val="tx1"/>
            </a:solidFill>
            <a:round/>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600">
                <a:solidFill>
                  <a:schemeClr val="tx1"/>
                </a:solidFill>
                <a:latin typeface="Arial" panose="020B0604020202020204" pitchFamily="34" charset="0"/>
              </a:rPr>
              <a:t>Khen thưởng quá trình cống hiến</a:t>
            </a:r>
          </a:p>
        </p:txBody>
      </p:sp>
      <p:sp>
        <p:nvSpPr>
          <p:cNvPr id="45062" name="AutoShape 6">
            <a:extLst>
              <a:ext uri="{FF2B5EF4-FFF2-40B4-BE49-F238E27FC236}">
                <a16:creationId xmlns:a16="http://schemas.microsoft.com/office/drawing/2014/main" id="{A17F6C9B-5435-F02A-1968-4557429FD54F}"/>
              </a:ext>
            </a:extLst>
          </p:cNvPr>
          <p:cNvSpPr>
            <a:spLocks noChangeArrowheads="1"/>
          </p:cNvSpPr>
          <p:nvPr/>
        </p:nvSpPr>
        <p:spPr bwMode="auto">
          <a:xfrm>
            <a:off x="2889250" y="4953000"/>
            <a:ext cx="5965825" cy="533400"/>
          </a:xfrm>
          <a:prstGeom prst="roundRect">
            <a:avLst>
              <a:gd name="adj" fmla="val 16667"/>
            </a:avLst>
          </a:prstGeom>
          <a:solidFill>
            <a:srgbClr val="92D050"/>
          </a:solidFill>
          <a:ln w="9525">
            <a:solidFill>
              <a:schemeClr val="tx1"/>
            </a:solidFill>
            <a:round/>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600">
                <a:solidFill>
                  <a:schemeClr val="tx1"/>
                </a:solidFill>
                <a:latin typeface="Arial" panose="020B0604020202020204" pitchFamily="34" charset="0"/>
              </a:rPr>
              <a:t>Khen thưởng theo niên hạn</a:t>
            </a:r>
          </a:p>
        </p:txBody>
      </p:sp>
      <p:sp>
        <p:nvSpPr>
          <p:cNvPr id="45063" name="Line 7">
            <a:extLst>
              <a:ext uri="{FF2B5EF4-FFF2-40B4-BE49-F238E27FC236}">
                <a16:creationId xmlns:a16="http://schemas.microsoft.com/office/drawing/2014/main" id="{4943BA06-6E16-AB1F-8EB6-B88F280CEBC9}"/>
              </a:ext>
            </a:extLst>
          </p:cNvPr>
          <p:cNvSpPr>
            <a:spLocks noChangeShapeType="1"/>
          </p:cNvSpPr>
          <p:nvPr/>
        </p:nvSpPr>
        <p:spPr bwMode="auto">
          <a:xfrm>
            <a:off x="1752600" y="3733800"/>
            <a:ext cx="1119188" cy="2286000"/>
          </a:xfrm>
          <a:prstGeom prst="line">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45064" name="AutoShape 8">
            <a:extLst>
              <a:ext uri="{FF2B5EF4-FFF2-40B4-BE49-F238E27FC236}">
                <a16:creationId xmlns:a16="http://schemas.microsoft.com/office/drawing/2014/main" id="{CD254BC3-25A9-594F-48B7-CA17FD5435D7}"/>
              </a:ext>
            </a:extLst>
          </p:cNvPr>
          <p:cNvSpPr>
            <a:spLocks noChangeArrowheads="1"/>
          </p:cNvSpPr>
          <p:nvPr/>
        </p:nvSpPr>
        <p:spPr bwMode="auto">
          <a:xfrm>
            <a:off x="2889250" y="5715000"/>
            <a:ext cx="5965825" cy="609600"/>
          </a:xfrm>
          <a:prstGeom prst="roundRect">
            <a:avLst>
              <a:gd name="adj" fmla="val 16667"/>
            </a:avLst>
          </a:prstGeom>
          <a:solidFill>
            <a:srgbClr val="9900FF"/>
          </a:solidFill>
          <a:ln w="9525">
            <a:solidFill>
              <a:schemeClr val="tx1"/>
            </a:solidFill>
            <a:round/>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600">
                <a:solidFill>
                  <a:schemeClr val="tx1"/>
                </a:solidFill>
                <a:latin typeface="Arial" panose="020B0604020202020204" pitchFamily="34" charset="0"/>
              </a:rPr>
              <a:t>Khen thưởng đối ngoại</a:t>
            </a:r>
          </a:p>
        </p:txBody>
      </p:sp>
      <p:sp>
        <p:nvSpPr>
          <p:cNvPr id="45065" name="Line 9">
            <a:extLst>
              <a:ext uri="{FF2B5EF4-FFF2-40B4-BE49-F238E27FC236}">
                <a16:creationId xmlns:a16="http://schemas.microsoft.com/office/drawing/2014/main" id="{1B8AA5D3-B717-6C5D-313F-75EA4665EDC2}"/>
              </a:ext>
            </a:extLst>
          </p:cNvPr>
          <p:cNvSpPr>
            <a:spLocks noChangeShapeType="1"/>
          </p:cNvSpPr>
          <p:nvPr/>
        </p:nvSpPr>
        <p:spPr bwMode="auto">
          <a:xfrm>
            <a:off x="1752600" y="3733800"/>
            <a:ext cx="1116013" cy="1524000"/>
          </a:xfrm>
          <a:prstGeom prst="line">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45066" name="Line 10">
            <a:extLst>
              <a:ext uri="{FF2B5EF4-FFF2-40B4-BE49-F238E27FC236}">
                <a16:creationId xmlns:a16="http://schemas.microsoft.com/office/drawing/2014/main" id="{EE41CECA-EEFF-B82B-8F06-D7A50FF0E3D7}"/>
              </a:ext>
            </a:extLst>
          </p:cNvPr>
          <p:cNvSpPr>
            <a:spLocks noChangeShapeType="1"/>
          </p:cNvSpPr>
          <p:nvPr/>
        </p:nvSpPr>
        <p:spPr bwMode="auto">
          <a:xfrm>
            <a:off x="1752600" y="3733800"/>
            <a:ext cx="1096963" cy="517525"/>
          </a:xfrm>
          <a:prstGeom prst="line">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45067" name="Line 11">
            <a:extLst>
              <a:ext uri="{FF2B5EF4-FFF2-40B4-BE49-F238E27FC236}">
                <a16:creationId xmlns:a16="http://schemas.microsoft.com/office/drawing/2014/main" id="{DABFB6A6-1E6A-44C5-9942-524FA157719E}"/>
              </a:ext>
            </a:extLst>
          </p:cNvPr>
          <p:cNvSpPr>
            <a:spLocks noChangeShapeType="1"/>
          </p:cNvSpPr>
          <p:nvPr/>
        </p:nvSpPr>
        <p:spPr bwMode="auto">
          <a:xfrm flipV="1">
            <a:off x="1752600" y="3200400"/>
            <a:ext cx="1136650" cy="533400"/>
          </a:xfrm>
          <a:prstGeom prst="line">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8684" name="AutoShape 4">
            <a:extLst>
              <a:ext uri="{FF2B5EF4-FFF2-40B4-BE49-F238E27FC236}">
                <a16:creationId xmlns:a16="http://schemas.microsoft.com/office/drawing/2014/main" id="{BB23089A-9379-E28C-F53C-1FAC99179B09}"/>
              </a:ext>
            </a:extLst>
          </p:cNvPr>
          <p:cNvSpPr>
            <a:spLocks noChangeArrowheads="1"/>
          </p:cNvSpPr>
          <p:nvPr/>
        </p:nvSpPr>
        <p:spPr bwMode="auto">
          <a:xfrm>
            <a:off x="2936875" y="638175"/>
            <a:ext cx="5926138" cy="990600"/>
          </a:xfrm>
          <a:prstGeom prst="roundRect">
            <a:avLst>
              <a:gd name="adj" fmla="val 35287"/>
            </a:avLst>
          </a:prstGeom>
          <a:solidFill>
            <a:schemeClr val="accent2">
              <a:lumMod val="20000"/>
              <a:lumOff val="80000"/>
            </a:schemeClr>
          </a:solidFill>
          <a:ln w="9525">
            <a:solidFill>
              <a:schemeClr val="tx1"/>
            </a:solidFill>
            <a:round/>
            <a:headEnd/>
            <a:tailEnd/>
          </a:ln>
        </p:spPr>
        <p:txBody>
          <a:bodyPr wrap="none" anchor="ctr"/>
          <a:lstStyle/>
          <a:p>
            <a:pPr algn="ctr" eaLnBrk="1" fontAlgn="auto" hangingPunct="1">
              <a:spcBef>
                <a:spcPts val="0"/>
              </a:spcBef>
              <a:spcAft>
                <a:spcPts val="0"/>
              </a:spcAft>
              <a:defRPr/>
            </a:pPr>
            <a:endParaRPr lang="en-US" sz="2600" dirty="0">
              <a:solidFill>
                <a:srgbClr val="FFFF00"/>
              </a:solidFill>
              <a:latin typeface="+mn-lt"/>
            </a:endParaRPr>
          </a:p>
          <a:p>
            <a:pPr algn="ctr" eaLnBrk="1" fontAlgn="auto" hangingPunct="1">
              <a:spcBef>
                <a:spcPts val="0"/>
              </a:spcBef>
              <a:spcAft>
                <a:spcPts val="0"/>
              </a:spcAft>
              <a:defRPr/>
            </a:pPr>
            <a:r>
              <a:rPr lang="en-US" sz="2800" dirty="0" err="1">
                <a:latin typeface="Times New Roman" panose="02020603050405020304" pitchFamily="18" charset="0"/>
                <a:cs typeface="Times New Roman" panose="02020603050405020304" pitchFamily="18" charset="0"/>
              </a:rPr>
              <a:t>Khen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endParaRPr lang="en-US" sz="2800" dirty="0">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sz="2600" dirty="0">
              <a:solidFill>
                <a:srgbClr val="FFFF00"/>
              </a:solidFill>
              <a:latin typeface="+mn-lt"/>
            </a:endParaRPr>
          </a:p>
        </p:txBody>
      </p:sp>
      <p:sp>
        <p:nvSpPr>
          <p:cNvPr id="45069" name="AutoShape 4">
            <a:extLst>
              <a:ext uri="{FF2B5EF4-FFF2-40B4-BE49-F238E27FC236}">
                <a16:creationId xmlns:a16="http://schemas.microsoft.com/office/drawing/2014/main" id="{AFC32980-CD43-B2CA-4881-F1815DA0DAAE}"/>
              </a:ext>
            </a:extLst>
          </p:cNvPr>
          <p:cNvSpPr>
            <a:spLocks noChangeArrowheads="1"/>
          </p:cNvSpPr>
          <p:nvPr/>
        </p:nvSpPr>
        <p:spPr bwMode="auto">
          <a:xfrm>
            <a:off x="2928938" y="1857375"/>
            <a:ext cx="5926137" cy="762000"/>
          </a:xfrm>
          <a:prstGeom prst="roundRect">
            <a:avLst>
              <a:gd name="adj" fmla="val 35287"/>
            </a:avLst>
          </a:prstGeom>
          <a:solidFill>
            <a:srgbClr val="00B0F0"/>
          </a:solidFill>
          <a:ln w="9525">
            <a:solidFill>
              <a:schemeClr val="tx1"/>
            </a:solidFill>
            <a:round/>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600">
                <a:solidFill>
                  <a:schemeClr val="tx1"/>
                </a:solidFill>
                <a:latin typeface="Arial" panose="020B0604020202020204" pitchFamily="34" charset="0"/>
              </a:rPr>
              <a:t>Khen thưởng đột xuất</a:t>
            </a:r>
          </a:p>
        </p:txBody>
      </p:sp>
      <p:cxnSp>
        <p:nvCxnSpPr>
          <p:cNvPr id="3" name="Straight Arrow Connector 2">
            <a:extLst>
              <a:ext uri="{FF2B5EF4-FFF2-40B4-BE49-F238E27FC236}">
                <a16:creationId xmlns:a16="http://schemas.microsoft.com/office/drawing/2014/main" id="{3D89000D-0090-B5DC-AF2E-F7ABBD70C7F2}"/>
              </a:ext>
            </a:extLst>
          </p:cNvPr>
          <p:cNvCxnSpPr>
            <a:stCxn id="45067" idx="0"/>
            <a:endCxn id="45067" idx="0"/>
          </p:cNvCxnSpPr>
          <p:nvPr/>
        </p:nvCxnSpPr>
        <p:spPr>
          <a:xfrm rot="5400000" flipH="1" flipV="1">
            <a:off x="1752600" y="37338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D7AAF2A-4ED3-B1EC-04BD-FDD4AB5B6D75}"/>
              </a:ext>
            </a:extLst>
          </p:cNvPr>
          <p:cNvCxnSpPr/>
          <p:nvPr/>
        </p:nvCxnSpPr>
        <p:spPr>
          <a:xfrm rot="5400000" flipH="1" flipV="1">
            <a:off x="1562100" y="2400300"/>
            <a:ext cx="1524000" cy="1143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5E31CA2-C18E-0AE4-8082-6752BCF98AEC}"/>
              </a:ext>
            </a:extLst>
          </p:cNvPr>
          <p:cNvCxnSpPr/>
          <p:nvPr/>
        </p:nvCxnSpPr>
        <p:spPr>
          <a:xfrm rot="5400000" flipH="1" flipV="1">
            <a:off x="1028700" y="1866900"/>
            <a:ext cx="2590800" cy="1143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BB34BAEA-36C4-1D6C-4B28-70BD65AC12DD}"/>
              </a:ext>
            </a:extLst>
          </p:cNvPr>
          <p:cNvSpPr>
            <a:spLocks noGrp="1" noChangeArrowheads="1"/>
          </p:cNvSpPr>
          <p:nvPr>
            <p:ph idx="1"/>
          </p:nvPr>
        </p:nvSpPr>
        <p:spPr>
          <a:xfrm>
            <a:off x="3276600" y="381000"/>
            <a:ext cx="6553200" cy="5867400"/>
          </a:xfrm>
        </p:spPr>
        <p:txBody>
          <a:bodyPr/>
          <a:lstStyle/>
          <a:p>
            <a:pPr algn="ctr" eaLnBrk="1" hangingPunct="1">
              <a:buFontTx/>
              <a:buNone/>
            </a:pPr>
            <a:endParaRPr lang="en-US" altLang="en-US" sz="3600">
              <a:solidFill>
                <a:srgbClr val="FF0000"/>
              </a:solidFill>
              <a:latin typeface="Times New Roman" panose="02020603050405020304" pitchFamily="18" charset="0"/>
            </a:endParaRPr>
          </a:p>
          <a:p>
            <a:pPr algn="ctr" eaLnBrk="1" hangingPunct="1">
              <a:buFontTx/>
              <a:buNone/>
            </a:pPr>
            <a:r>
              <a:rPr lang="en-US" altLang="en-US" sz="3600">
                <a:solidFill>
                  <a:srgbClr val="FF0000"/>
                </a:solidFill>
                <a:latin typeface="Times New Roman" panose="02020603050405020304" pitchFamily="18" charset="0"/>
              </a:rPr>
              <a:t>4. Các hình thức khen thưởng:</a:t>
            </a:r>
            <a:endParaRPr lang="en-US" altLang="en-US" i="1">
              <a:solidFill>
                <a:srgbClr val="0070C0"/>
              </a:solidFill>
              <a:latin typeface="Times New Roman" panose="02020603050405020304" pitchFamily="18" charset="0"/>
            </a:endParaRPr>
          </a:p>
          <a:p>
            <a:pPr eaLnBrk="1" hangingPunct="1">
              <a:buFontTx/>
              <a:buChar char="-"/>
            </a:pPr>
            <a:r>
              <a:rPr lang="en-US" altLang="en-US" sz="2800">
                <a:latin typeface="Times New Roman" panose="02020603050405020304" pitchFamily="18" charset="0"/>
              </a:rPr>
              <a:t>Huân chương</a:t>
            </a:r>
          </a:p>
          <a:p>
            <a:pPr eaLnBrk="1" hangingPunct="1">
              <a:buFontTx/>
              <a:buChar char="-"/>
            </a:pPr>
            <a:r>
              <a:rPr lang="en-US" altLang="en-US" sz="2800">
                <a:latin typeface="Times New Roman" panose="02020603050405020304" pitchFamily="18" charset="0"/>
              </a:rPr>
              <a:t>Huy chương</a:t>
            </a:r>
          </a:p>
          <a:p>
            <a:pPr eaLnBrk="1" hangingPunct="1">
              <a:buFontTx/>
              <a:buChar char="-"/>
            </a:pPr>
            <a:r>
              <a:rPr lang="en-US" altLang="en-US" sz="2800">
                <a:latin typeface="Times New Roman" panose="02020603050405020304" pitchFamily="18" charset="0"/>
              </a:rPr>
              <a:t>Danh hiệu vinh dự Nhà nước</a:t>
            </a:r>
          </a:p>
          <a:p>
            <a:pPr eaLnBrk="1" hangingPunct="1">
              <a:buFontTx/>
              <a:buChar char="-"/>
            </a:pPr>
            <a:r>
              <a:rPr lang="en-US" altLang="en-US" sz="2800">
                <a:latin typeface="Times New Roman" panose="02020603050405020304" pitchFamily="18" charset="0"/>
              </a:rPr>
              <a:t>Giải thưởng Hồ Chí Minh, Giải thưởng Nhà nước</a:t>
            </a:r>
          </a:p>
          <a:p>
            <a:pPr eaLnBrk="1" hangingPunct="1">
              <a:buFontTx/>
              <a:buChar char="-"/>
            </a:pPr>
            <a:r>
              <a:rPr lang="en-US" altLang="en-US" sz="2800">
                <a:latin typeface="Times New Roman" panose="02020603050405020304" pitchFamily="18" charset="0"/>
              </a:rPr>
              <a:t>Kỷ niệm chương (</a:t>
            </a:r>
            <a:r>
              <a:rPr lang="en-US" altLang="en-US" sz="2800" i="1">
                <a:latin typeface="Times New Roman" panose="02020603050405020304" pitchFamily="18" charset="0"/>
              </a:rPr>
              <a:t>Bỏ hình thức Huy hiệu</a:t>
            </a:r>
            <a:r>
              <a:rPr lang="en-US" altLang="en-US" sz="2800">
                <a:latin typeface="Times New Roman" panose="02020603050405020304" pitchFamily="18" charset="0"/>
              </a:rPr>
              <a:t>)</a:t>
            </a:r>
          </a:p>
          <a:p>
            <a:pPr eaLnBrk="1" hangingPunct="1">
              <a:buFontTx/>
              <a:buChar char="-"/>
            </a:pPr>
            <a:r>
              <a:rPr lang="en-US" altLang="en-US" sz="2800">
                <a:latin typeface="Times New Roman" panose="02020603050405020304" pitchFamily="18" charset="0"/>
              </a:rPr>
              <a:t>Bằng khen</a:t>
            </a:r>
          </a:p>
          <a:p>
            <a:pPr eaLnBrk="1" hangingPunct="1">
              <a:buFontTx/>
              <a:buChar char="-"/>
            </a:pPr>
            <a:r>
              <a:rPr lang="en-US" altLang="en-US" sz="2800">
                <a:latin typeface="Times New Roman" panose="02020603050405020304" pitchFamily="18" charset="0"/>
              </a:rPr>
              <a:t>Giấy khen</a:t>
            </a:r>
          </a:p>
          <a:p>
            <a:pPr eaLnBrk="1" hangingPunct="1">
              <a:buFontTx/>
              <a:buNone/>
            </a:pPr>
            <a:endParaRPr lang="en-US" altLang="en-US"/>
          </a:p>
        </p:txBody>
      </p:sp>
      <p:pic>
        <p:nvPicPr>
          <p:cNvPr id="47107" name="Picture 5" descr="Hướng dẫn thi đua, khen thưởng trong Quân đội nhân dân Việt Nam">
            <a:extLst>
              <a:ext uri="{FF2B5EF4-FFF2-40B4-BE49-F238E27FC236}">
                <a16:creationId xmlns:a16="http://schemas.microsoft.com/office/drawing/2014/main" id="{A8C43BDF-AF4F-CDAF-61AD-C78EA1545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6022FAEA-BA38-C4A3-7BFD-4488B792462D}"/>
              </a:ext>
            </a:extLst>
          </p:cNvPr>
          <p:cNvSpPr>
            <a:spLocks noGrp="1" noChangeArrowheads="1"/>
          </p:cNvSpPr>
          <p:nvPr>
            <p:ph idx="1"/>
          </p:nvPr>
        </p:nvSpPr>
        <p:spPr>
          <a:xfrm>
            <a:off x="1600200" y="2133600"/>
            <a:ext cx="7645400" cy="3778250"/>
          </a:xfrm>
        </p:spPr>
        <p:txBody>
          <a:bodyPr/>
          <a:lstStyle/>
          <a:p>
            <a:pPr marL="812800" indent="-812800" algn="ctr" eaLnBrk="1" hangingPunct="1">
              <a:buFontTx/>
              <a:buNone/>
            </a:pPr>
            <a:endParaRPr lang="en-US" altLang="en-US" sz="2800">
              <a:solidFill>
                <a:srgbClr val="00FFFF"/>
              </a:solidFill>
              <a:latin typeface="Times New Roman" panose="02020603050405020304" pitchFamily="18" charset="0"/>
              <a:cs typeface="Times New Roman" panose="02020603050405020304" pitchFamily="18" charset="0"/>
            </a:endParaRPr>
          </a:p>
          <a:p>
            <a:pPr marL="812800" indent="-812800" algn="ctr" eaLnBrk="1" hangingPunct="1">
              <a:buFontTx/>
              <a:buNone/>
            </a:pPr>
            <a:r>
              <a:rPr lang="en-US" altLang="en-US" sz="3600" b="1">
                <a:solidFill>
                  <a:srgbClr val="FF0000"/>
                </a:solidFill>
                <a:latin typeface="Times New Roman" panose="02020603050405020304" pitchFamily="18" charset="0"/>
                <a:cs typeface="Times New Roman" panose="02020603050405020304" pitchFamily="18" charset="0"/>
              </a:rPr>
              <a:t>5. TIÊU CHUẨN XÉT TẶNG</a:t>
            </a:r>
            <a:r>
              <a:rPr lang="vi-VN" altLang="en-US" sz="3600" b="1">
                <a:solidFill>
                  <a:srgbClr val="FF0000"/>
                </a:solidFill>
                <a:latin typeface="Times New Roman" panose="02020603050405020304" pitchFamily="18" charset="0"/>
                <a:cs typeface="Times New Roman" panose="02020603050405020304" pitchFamily="18" charset="0"/>
              </a:rPr>
              <a:t>,</a:t>
            </a:r>
            <a:r>
              <a:rPr lang="en-US" altLang="en-US" sz="3600" b="1">
                <a:solidFill>
                  <a:srgbClr val="FF0000"/>
                </a:solidFill>
                <a:latin typeface="Times New Roman" panose="02020603050405020304" pitchFamily="18" charset="0"/>
                <a:cs typeface="Times New Roman" panose="02020603050405020304" pitchFamily="18" charset="0"/>
              </a:rPr>
              <a:t> </a:t>
            </a:r>
          </a:p>
          <a:p>
            <a:pPr marL="812800" indent="-812800" algn="ctr" eaLnBrk="1" hangingPunct="1">
              <a:buFontTx/>
              <a:buNone/>
            </a:pPr>
            <a:r>
              <a:rPr lang="en-US" altLang="en-US" sz="3600" b="1">
                <a:solidFill>
                  <a:srgbClr val="FF0000"/>
                </a:solidFill>
                <a:latin typeface="Times New Roman" panose="02020603050405020304" pitchFamily="18" charset="0"/>
                <a:cs typeface="Times New Roman" panose="02020603050405020304" pitchFamily="18" charset="0"/>
              </a:rPr>
              <a:t>HÌNH THỨC KHEN THƯỞNG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0151CF7-ED82-7384-1160-F50CE9552241}"/>
              </a:ext>
            </a:extLst>
          </p:cNvPr>
          <p:cNvSpPr>
            <a:spLocks noGrp="1"/>
          </p:cNvSpPr>
          <p:nvPr>
            <p:ph type="title"/>
          </p:nvPr>
        </p:nvSpPr>
        <p:spPr>
          <a:xfrm>
            <a:off x="681038" y="304800"/>
            <a:ext cx="8894762" cy="852488"/>
          </a:xfrm>
        </p:spPr>
        <p:txBody>
          <a:bodyPr rtlCol="0">
            <a:normAutofit fontScale="90000"/>
          </a:bodyPr>
          <a:lstStyle/>
          <a:p>
            <a:pPr algn="ctr" eaLnBrk="1" fontAlgn="auto" hangingPunct="1">
              <a:spcAft>
                <a:spcPts val="0"/>
              </a:spcAft>
              <a:defRPr/>
            </a:pPr>
            <a:r>
              <a:rPr lang="en-US" sz="3000" b="1" dirty="0" err="1">
                <a:solidFill>
                  <a:schemeClr val="accent3">
                    <a:lumMod val="75000"/>
                  </a:schemeClr>
                </a:solidFill>
                <a:latin typeface="Times New Roman" pitchFamily="18" charset="0"/>
                <a:cs typeface="Times New Roman" pitchFamily="18" charset="0"/>
              </a:rPr>
              <a:t>THỜI</a:t>
            </a:r>
            <a:r>
              <a:rPr lang="en-US" sz="3000" b="1" dirty="0">
                <a:solidFill>
                  <a:schemeClr val="accent3">
                    <a:lumMod val="75000"/>
                  </a:schemeClr>
                </a:solidFill>
                <a:latin typeface="Times New Roman" pitchFamily="18" charset="0"/>
                <a:cs typeface="Times New Roman" pitchFamily="18" charset="0"/>
              </a:rPr>
              <a:t> </a:t>
            </a:r>
            <a:r>
              <a:rPr lang="en-US" sz="3000" b="1" dirty="0" err="1">
                <a:solidFill>
                  <a:schemeClr val="accent3">
                    <a:lumMod val="75000"/>
                  </a:schemeClr>
                </a:solidFill>
                <a:latin typeface="Times New Roman" pitchFamily="18" charset="0"/>
                <a:cs typeface="Times New Roman" pitchFamily="18" charset="0"/>
              </a:rPr>
              <a:t>GIAN</a:t>
            </a:r>
            <a:r>
              <a:rPr lang="en-US" sz="3000" b="1" dirty="0">
                <a:solidFill>
                  <a:schemeClr val="accent3">
                    <a:lumMod val="75000"/>
                  </a:schemeClr>
                </a:solidFill>
                <a:latin typeface="Times New Roman" pitchFamily="18" charset="0"/>
                <a:cs typeface="Times New Roman" pitchFamily="18" charset="0"/>
              </a:rPr>
              <a:t> </a:t>
            </a:r>
            <a:r>
              <a:rPr lang="en-US" sz="3000" b="1" dirty="0" err="1">
                <a:solidFill>
                  <a:schemeClr val="accent3">
                    <a:lumMod val="75000"/>
                  </a:schemeClr>
                </a:solidFill>
                <a:latin typeface="Times New Roman" pitchFamily="18" charset="0"/>
                <a:cs typeface="Times New Roman" pitchFamily="18" charset="0"/>
              </a:rPr>
              <a:t>XÉT</a:t>
            </a:r>
            <a:r>
              <a:rPr lang="en-US" sz="3000" b="1" dirty="0">
                <a:solidFill>
                  <a:schemeClr val="accent3">
                    <a:lumMod val="75000"/>
                  </a:schemeClr>
                </a:solidFill>
                <a:latin typeface="Times New Roman" pitchFamily="18" charset="0"/>
                <a:cs typeface="Times New Roman" pitchFamily="18" charset="0"/>
              </a:rPr>
              <a:t> </a:t>
            </a:r>
            <a:r>
              <a:rPr lang="en-US" sz="3000" b="1" dirty="0" err="1">
                <a:solidFill>
                  <a:schemeClr val="accent3">
                    <a:lumMod val="75000"/>
                  </a:schemeClr>
                </a:solidFill>
                <a:latin typeface="Times New Roman" pitchFamily="18" charset="0"/>
                <a:cs typeface="Times New Roman" pitchFamily="18" charset="0"/>
              </a:rPr>
              <a:t>TẶNG</a:t>
            </a:r>
            <a:r>
              <a:rPr lang="en-US" sz="3000" b="1" dirty="0">
                <a:solidFill>
                  <a:schemeClr val="accent3">
                    <a:lumMod val="75000"/>
                  </a:schemeClr>
                </a:solidFill>
                <a:latin typeface="Times New Roman" pitchFamily="18" charset="0"/>
                <a:cs typeface="Times New Roman" pitchFamily="18" charset="0"/>
              </a:rPr>
              <a:t> </a:t>
            </a:r>
            <a:r>
              <a:rPr lang="en-US" sz="3000" b="1" dirty="0" err="1">
                <a:solidFill>
                  <a:schemeClr val="accent3">
                    <a:lumMod val="75000"/>
                  </a:schemeClr>
                </a:solidFill>
                <a:latin typeface="Times New Roman" pitchFamily="18" charset="0"/>
                <a:cs typeface="Times New Roman" pitchFamily="18" charset="0"/>
              </a:rPr>
              <a:t>HÌNH</a:t>
            </a:r>
            <a:r>
              <a:rPr lang="en-US" sz="3000" b="1" dirty="0">
                <a:solidFill>
                  <a:schemeClr val="accent3">
                    <a:lumMod val="75000"/>
                  </a:schemeClr>
                </a:solidFill>
                <a:latin typeface="Times New Roman" pitchFamily="18" charset="0"/>
                <a:cs typeface="Times New Roman" pitchFamily="18" charset="0"/>
              </a:rPr>
              <a:t> </a:t>
            </a:r>
            <a:r>
              <a:rPr lang="en-US" sz="3000" b="1" dirty="0" err="1">
                <a:solidFill>
                  <a:schemeClr val="accent3">
                    <a:lumMod val="75000"/>
                  </a:schemeClr>
                </a:solidFill>
                <a:latin typeface="Times New Roman" pitchFamily="18" charset="0"/>
                <a:cs typeface="Times New Roman" pitchFamily="18" charset="0"/>
              </a:rPr>
              <a:t>THỨC</a:t>
            </a:r>
            <a:r>
              <a:rPr lang="en-US" sz="3000" b="1" dirty="0">
                <a:solidFill>
                  <a:schemeClr val="accent3">
                    <a:lumMod val="75000"/>
                  </a:schemeClr>
                </a:solidFill>
                <a:latin typeface="Times New Roman" pitchFamily="18" charset="0"/>
                <a:cs typeface="Times New Roman" pitchFamily="18" charset="0"/>
              </a:rPr>
              <a:t> </a:t>
            </a:r>
            <a:r>
              <a:rPr lang="en-US" sz="3000" b="1" dirty="0" err="1">
                <a:solidFill>
                  <a:schemeClr val="accent3">
                    <a:lumMod val="75000"/>
                  </a:schemeClr>
                </a:solidFill>
                <a:latin typeface="Times New Roman" pitchFamily="18" charset="0"/>
                <a:cs typeface="Times New Roman" pitchFamily="18" charset="0"/>
              </a:rPr>
              <a:t>KHEN</a:t>
            </a:r>
            <a:r>
              <a:rPr lang="en-US" sz="3000" b="1" dirty="0">
                <a:solidFill>
                  <a:schemeClr val="accent3">
                    <a:lumMod val="75000"/>
                  </a:schemeClr>
                </a:solidFill>
                <a:latin typeface="Times New Roman" pitchFamily="18" charset="0"/>
                <a:cs typeface="Times New Roman" pitchFamily="18" charset="0"/>
              </a:rPr>
              <a:t> </a:t>
            </a:r>
            <a:r>
              <a:rPr lang="en-US" sz="3000" b="1" dirty="0" err="1">
                <a:solidFill>
                  <a:schemeClr val="accent3">
                    <a:lumMod val="75000"/>
                  </a:schemeClr>
                </a:solidFill>
                <a:latin typeface="Times New Roman" pitchFamily="18" charset="0"/>
                <a:cs typeface="Times New Roman" pitchFamily="18" charset="0"/>
              </a:rPr>
              <a:t>THƯỞNG</a:t>
            </a:r>
            <a:br>
              <a:rPr lang="en-US" sz="1700" b="1" dirty="0">
                <a:solidFill>
                  <a:srgbClr val="FF0000"/>
                </a:solidFill>
                <a:latin typeface="Times New Roman" pitchFamily="18" charset="0"/>
                <a:cs typeface="Times New Roman" pitchFamily="18" charset="0"/>
              </a:rPr>
            </a:br>
            <a:endParaRPr lang="en-US" sz="1700" dirty="0">
              <a:solidFill>
                <a:schemeClr val="tx1">
                  <a:lumMod val="85000"/>
                  <a:lumOff val="15000"/>
                </a:schemeClr>
              </a:solidFill>
            </a:endParaRPr>
          </a:p>
        </p:txBody>
      </p:sp>
      <p:sp>
        <p:nvSpPr>
          <p:cNvPr id="35" name="Rectangle 34">
            <a:extLst>
              <a:ext uri="{FF2B5EF4-FFF2-40B4-BE49-F238E27FC236}">
                <a16:creationId xmlns:a16="http://schemas.microsoft.com/office/drawing/2014/main" id="{5A6ACEB6-C0E2-A5F9-2986-941F2CA3F73A}"/>
              </a:ext>
            </a:extLst>
          </p:cNvPr>
          <p:cNvSpPr/>
          <p:nvPr/>
        </p:nvSpPr>
        <p:spPr>
          <a:xfrm>
            <a:off x="2806700" y="4622800"/>
            <a:ext cx="2678113" cy="1092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r>
              <a:rPr lang="en-US" sz="2400" dirty="0">
                <a:solidFill>
                  <a:srgbClr val="FF0000"/>
                </a:solidFill>
                <a:latin typeface="Times New Roman" panose="02020603050405020304" pitchFamily="18" charset="0"/>
                <a:cs typeface="Times New Roman" panose="02020603050405020304" pitchFamily="18" charset="0"/>
              </a:rPr>
              <a:t> LĐ/ </a:t>
            </a: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công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0" name="Bent Arrow 39">
            <a:extLst>
              <a:ext uri="{FF2B5EF4-FFF2-40B4-BE49-F238E27FC236}">
                <a16:creationId xmlns:a16="http://schemas.microsoft.com/office/drawing/2014/main" id="{F8985E56-13D4-017C-C8F0-8D4C64D00C80}"/>
              </a:ext>
            </a:extLst>
          </p:cNvPr>
          <p:cNvSpPr/>
          <p:nvPr/>
        </p:nvSpPr>
        <p:spPr>
          <a:xfrm>
            <a:off x="4032250" y="4037013"/>
            <a:ext cx="1700213" cy="611187"/>
          </a:xfrm>
          <a:prstGeom prst="ben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&gt;= 10 </a:t>
            </a:r>
            <a:r>
              <a:rPr lang="en-US" dirty="0" err="1">
                <a:solidFill>
                  <a:schemeClr val="bg1"/>
                </a:solidFill>
              </a:rPr>
              <a:t>năm</a:t>
            </a:r>
            <a:endParaRPr lang="en-US" dirty="0">
              <a:solidFill>
                <a:schemeClr val="bg1"/>
              </a:solidFill>
            </a:endParaRPr>
          </a:p>
          <a:p>
            <a:pPr algn="ctr" eaLnBrk="1" fontAlgn="auto" hangingPunct="1">
              <a:spcBef>
                <a:spcPts val="0"/>
              </a:spcBef>
              <a:spcAft>
                <a:spcPts val="0"/>
              </a:spcAft>
              <a:defRPr/>
            </a:pPr>
            <a:endParaRPr lang="en-US" dirty="0">
              <a:solidFill>
                <a:schemeClr val="tx1"/>
              </a:solidFill>
            </a:endParaRPr>
          </a:p>
        </p:txBody>
      </p:sp>
      <p:sp>
        <p:nvSpPr>
          <p:cNvPr id="46" name="Rectangle 45">
            <a:extLst>
              <a:ext uri="{FF2B5EF4-FFF2-40B4-BE49-F238E27FC236}">
                <a16:creationId xmlns:a16="http://schemas.microsoft.com/office/drawing/2014/main" id="{721A0AEA-13ED-D1D6-39EA-F01F769FD3C2}"/>
              </a:ext>
            </a:extLst>
          </p:cNvPr>
          <p:cNvSpPr/>
          <p:nvPr/>
        </p:nvSpPr>
        <p:spPr>
          <a:xfrm>
            <a:off x="0" y="5410200"/>
            <a:ext cx="2559050" cy="1092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rgbClr val="FF0000"/>
                </a:solidFill>
                <a:latin typeface="Times New Roman" panose="02020603050405020304" pitchFamily="18" charset="0"/>
                <a:cs typeface="Times New Roman" panose="02020603050405020304" pitchFamily="18" charset="0"/>
              </a:rPr>
              <a:t>Bằng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khen</a:t>
            </a:r>
            <a:r>
              <a:rPr lang="en-US" sz="2400" dirty="0">
                <a:solidFill>
                  <a:srgbClr val="FF0000"/>
                </a:solidFill>
                <a:latin typeface="Times New Roman" panose="02020603050405020304" pitchFamily="18" charset="0"/>
                <a:cs typeface="Times New Roman" panose="02020603050405020304" pitchFamily="18" charset="0"/>
              </a:rPr>
              <a:t> TTCP</a:t>
            </a:r>
          </a:p>
        </p:txBody>
      </p:sp>
      <p:sp>
        <p:nvSpPr>
          <p:cNvPr id="47" name="Bent Arrow 46">
            <a:extLst>
              <a:ext uri="{FF2B5EF4-FFF2-40B4-BE49-F238E27FC236}">
                <a16:creationId xmlns:a16="http://schemas.microsoft.com/office/drawing/2014/main" id="{750067AA-0478-8913-89C9-321E57156DEF}"/>
              </a:ext>
            </a:extLst>
          </p:cNvPr>
          <p:cNvSpPr/>
          <p:nvPr/>
        </p:nvSpPr>
        <p:spPr>
          <a:xfrm>
            <a:off x="1320800" y="4851400"/>
            <a:ext cx="1485900" cy="558800"/>
          </a:xfrm>
          <a:prstGeom prst="ben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&gt;= 5 </a:t>
            </a:r>
            <a:r>
              <a:rPr lang="en-US" dirty="0" err="1">
                <a:solidFill>
                  <a:schemeClr val="bg1"/>
                </a:solidFill>
              </a:rPr>
              <a:t>năm</a:t>
            </a:r>
            <a:endParaRPr lang="en-US" dirty="0">
              <a:solidFill>
                <a:schemeClr val="bg1"/>
              </a:solidFill>
            </a:endParaRPr>
          </a:p>
          <a:p>
            <a:pPr algn="ctr" eaLnBrk="1" fontAlgn="auto" hangingPunct="1">
              <a:spcBef>
                <a:spcPts val="0"/>
              </a:spcBef>
              <a:spcAft>
                <a:spcPts val="0"/>
              </a:spcAft>
              <a:defRPr/>
            </a:pPr>
            <a:endParaRPr lang="en-US" dirty="0">
              <a:solidFill>
                <a:schemeClr val="tx1"/>
              </a:solidFill>
            </a:endParaRPr>
          </a:p>
        </p:txBody>
      </p:sp>
      <p:sp>
        <p:nvSpPr>
          <p:cNvPr id="48" name="Rectangle 47">
            <a:extLst>
              <a:ext uri="{FF2B5EF4-FFF2-40B4-BE49-F238E27FC236}">
                <a16:creationId xmlns:a16="http://schemas.microsoft.com/office/drawing/2014/main" id="{5C35A4F2-D08D-7270-FF50-A5781B543A23}"/>
              </a:ext>
            </a:extLst>
          </p:cNvPr>
          <p:cNvSpPr/>
          <p:nvPr/>
        </p:nvSpPr>
        <p:spPr>
          <a:xfrm>
            <a:off x="5732463" y="3925888"/>
            <a:ext cx="2935287" cy="10937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công</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50" name="Rectangle 49">
            <a:extLst>
              <a:ext uri="{FF2B5EF4-FFF2-40B4-BE49-F238E27FC236}">
                <a16:creationId xmlns:a16="http://schemas.microsoft.com/office/drawing/2014/main" id="{F4EF3F8F-70E1-668B-8959-351BE2467E5F}"/>
              </a:ext>
            </a:extLst>
          </p:cNvPr>
          <p:cNvSpPr/>
          <p:nvPr/>
        </p:nvSpPr>
        <p:spPr>
          <a:xfrm>
            <a:off x="784225" y="2457450"/>
            <a:ext cx="2559050" cy="109378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endParaRPr lang="en-US" sz="2400" dirty="0">
              <a:solidFill>
                <a:srgbClr val="FF000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Chí</a:t>
            </a:r>
            <a:r>
              <a:rPr lang="en-US" sz="2400" dirty="0">
                <a:solidFill>
                  <a:srgbClr val="FF0000"/>
                </a:solidFill>
                <a:latin typeface="Times New Roman" panose="02020603050405020304" pitchFamily="18" charset="0"/>
                <a:cs typeface="Times New Roman" panose="02020603050405020304" pitchFamily="18" charset="0"/>
              </a:rPr>
              <a:t> Minh (</a:t>
            </a:r>
            <a:r>
              <a:rPr lang="en-US" sz="2400" dirty="0" err="1">
                <a:solidFill>
                  <a:srgbClr val="FF0000"/>
                </a:solidFill>
                <a:latin typeface="Times New Roman" panose="02020603050405020304" pitchFamily="18" charset="0"/>
                <a:cs typeface="Times New Roman" panose="02020603050405020304" pitchFamily="18" charset="0"/>
              </a:rPr>
              <a:t>lần</a:t>
            </a:r>
            <a:r>
              <a:rPr lang="en-US" sz="2400" dirty="0">
                <a:solidFill>
                  <a:srgbClr val="FF0000"/>
                </a:solidFill>
                <a:latin typeface="Times New Roman" panose="02020603050405020304" pitchFamily="18" charset="0"/>
                <a:cs typeface="Times New Roman" panose="02020603050405020304" pitchFamily="18" charset="0"/>
              </a:rPr>
              <a:t> 2)</a:t>
            </a:r>
          </a:p>
        </p:txBody>
      </p:sp>
      <p:sp>
        <p:nvSpPr>
          <p:cNvPr id="51" name="Rectangle 50">
            <a:extLst>
              <a:ext uri="{FF2B5EF4-FFF2-40B4-BE49-F238E27FC236}">
                <a16:creationId xmlns:a16="http://schemas.microsoft.com/office/drawing/2014/main" id="{B25057E0-FFD5-584E-C22B-361EE0B0B4AB}"/>
              </a:ext>
            </a:extLst>
          </p:cNvPr>
          <p:cNvSpPr/>
          <p:nvPr/>
        </p:nvSpPr>
        <p:spPr>
          <a:xfrm>
            <a:off x="4870450" y="2349500"/>
            <a:ext cx="2559050" cy="1092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endParaRPr lang="en-US" sz="2400" dirty="0">
              <a:solidFill>
                <a:srgbClr val="FF000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Chí</a:t>
            </a:r>
            <a:r>
              <a:rPr lang="en-US" sz="2400" dirty="0">
                <a:solidFill>
                  <a:srgbClr val="FF0000"/>
                </a:solidFill>
                <a:latin typeface="Times New Roman" panose="02020603050405020304" pitchFamily="18" charset="0"/>
                <a:cs typeface="Times New Roman" panose="02020603050405020304" pitchFamily="18" charset="0"/>
              </a:rPr>
              <a:t> Minh</a:t>
            </a:r>
          </a:p>
        </p:txBody>
      </p:sp>
      <p:sp>
        <p:nvSpPr>
          <p:cNvPr id="52" name="Rectangle 51">
            <a:extLst>
              <a:ext uri="{FF2B5EF4-FFF2-40B4-BE49-F238E27FC236}">
                <a16:creationId xmlns:a16="http://schemas.microsoft.com/office/drawing/2014/main" id="{800A6B7B-0AC4-31C5-B057-282136757F4B}"/>
              </a:ext>
            </a:extLst>
          </p:cNvPr>
          <p:cNvSpPr/>
          <p:nvPr/>
        </p:nvSpPr>
        <p:spPr>
          <a:xfrm>
            <a:off x="7240588" y="1055688"/>
            <a:ext cx="2559050" cy="1092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r>
              <a:rPr lang="en-US" sz="2400" dirty="0">
                <a:solidFill>
                  <a:srgbClr val="FF0000"/>
                </a:solidFill>
                <a:latin typeface="Times New Roman" panose="02020603050405020304" pitchFamily="18" charset="0"/>
                <a:cs typeface="Times New Roman" panose="02020603050405020304" pitchFamily="18" charset="0"/>
              </a:rPr>
              <a:t> Sao </a:t>
            </a:r>
            <a:r>
              <a:rPr lang="en-US" sz="2400" dirty="0" err="1">
                <a:solidFill>
                  <a:srgbClr val="FF0000"/>
                </a:solidFill>
                <a:latin typeface="Times New Roman" panose="02020603050405020304" pitchFamily="18" charset="0"/>
                <a:cs typeface="Times New Roman" panose="02020603050405020304" pitchFamily="18" charset="0"/>
              </a:rPr>
              <a:t>vàng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3" name="Up Arrow 52">
            <a:extLst>
              <a:ext uri="{FF2B5EF4-FFF2-40B4-BE49-F238E27FC236}">
                <a16:creationId xmlns:a16="http://schemas.microsoft.com/office/drawing/2014/main" id="{9CB96EBC-0710-9FA6-E744-2FA4AB1AE7A6}"/>
              </a:ext>
            </a:extLst>
          </p:cNvPr>
          <p:cNvSpPr/>
          <p:nvPr/>
        </p:nvSpPr>
        <p:spPr>
          <a:xfrm>
            <a:off x="6604000" y="3441700"/>
            <a:ext cx="376238" cy="4778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6" name="Left Arrow 55">
            <a:extLst>
              <a:ext uri="{FF2B5EF4-FFF2-40B4-BE49-F238E27FC236}">
                <a16:creationId xmlns:a16="http://schemas.microsoft.com/office/drawing/2014/main" id="{EE150575-3381-58B7-FD40-50C457A20BFF}"/>
              </a:ext>
            </a:extLst>
          </p:cNvPr>
          <p:cNvSpPr/>
          <p:nvPr/>
        </p:nvSpPr>
        <p:spPr>
          <a:xfrm>
            <a:off x="3343275" y="2720975"/>
            <a:ext cx="1527175" cy="44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&gt;=15 </a:t>
            </a:r>
            <a:r>
              <a:rPr lang="en-US" dirty="0" err="1"/>
              <a:t>năm</a:t>
            </a:r>
            <a:endParaRPr lang="en-US" dirty="0"/>
          </a:p>
        </p:txBody>
      </p:sp>
      <p:sp>
        <p:nvSpPr>
          <p:cNvPr id="58" name="Bent Arrow 57">
            <a:extLst>
              <a:ext uri="{FF2B5EF4-FFF2-40B4-BE49-F238E27FC236}">
                <a16:creationId xmlns:a16="http://schemas.microsoft.com/office/drawing/2014/main" id="{17F9F61A-305C-6B10-5041-09C7156C2412}"/>
              </a:ext>
            </a:extLst>
          </p:cNvPr>
          <p:cNvSpPr/>
          <p:nvPr/>
        </p:nvSpPr>
        <p:spPr>
          <a:xfrm>
            <a:off x="5732463" y="1754188"/>
            <a:ext cx="1508125" cy="608012"/>
          </a:xfrm>
          <a:prstGeom prst="ben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&gt;= 25 </a:t>
            </a:r>
            <a:r>
              <a:rPr lang="en-US" dirty="0" err="1">
                <a:solidFill>
                  <a:schemeClr val="bg1"/>
                </a:solidFill>
              </a:rPr>
              <a:t>năm</a:t>
            </a:r>
            <a:endParaRPr lang="en-US" dirty="0">
              <a:solidFill>
                <a:schemeClr val="bg1"/>
              </a:solidFill>
            </a:endParaRPr>
          </a:p>
          <a:p>
            <a:pPr algn="ctr" eaLnBrk="1" fontAlgn="auto" hangingPunct="1">
              <a:spcBef>
                <a:spcPts val="0"/>
              </a:spcBef>
              <a:spcAft>
                <a:spcPts val="0"/>
              </a:spcAft>
              <a:defRPr/>
            </a:pPr>
            <a:endParaRPr lang="en-US" dirty="0">
              <a:solidFill>
                <a:schemeClr val="bg1"/>
              </a:solidFill>
            </a:endParaRPr>
          </a:p>
        </p:txBody>
      </p:sp>
      <p:sp>
        <p:nvSpPr>
          <p:cNvPr id="59" name="Rectangle 58">
            <a:extLst>
              <a:ext uri="{FF2B5EF4-FFF2-40B4-BE49-F238E27FC236}">
                <a16:creationId xmlns:a16="http://schemas.microsoft.com/office/drawing/2014/main" id="{8EAD6849-4DF7-B674-7B38-D664286BCB83}"/>
              </a:ext>
            </a:extLst>
          </p:cNvPr>
          <p:cNvSpPr/>
          <p:nvPr/>
        </p:nvSpPr>
        <p:spPr>
          <a:xfrm>
            <a:off x="7240588" y="3643313"/>
            <a:ext cx="1344612" cy="276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&gt;= 10 </a:t>
            </a:r>
            <a:r>
              <a:rPr lang="en-US" dirty="0" err="1"/>
              <a:t>năm</a:t>
            </a: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F325F23E-CCF2-3C26-1E23-9BEEAD0D524C}"/>
              </a:ext>
            </a:extLst>
          </p:cNvPr>
          <p:cNvSpPr>
            <a:spLocks noGrp="1" noChangeArrowheads="1"/>
          </p:cNvSpPr>
          <p:nvPr>
            <p:ph idx="1"/>
          </p:nvPr>
        </p:nvSpPr>
        <p:spPr>
          <a:xfrm>
            <a:off x="1555750" y="762000"/>
            <a:ext cx="7664450" cy="5486400"/>
          </a:xfrm>
        </p:spPr>
        <p:txBody>
          <a:bodyPr anchor="ctr"/>
          <a:lstStyle/>
          <a:p>
            <a:pPr marL="812800" indent="-812800" algn="just" eaLnBrk="1" hangingPunct="1">
              <a:buFontTx/>
              <a:buNone/>
            </a:pPr>
            <a:r>
              <a:rPr lang="en-US" altLang="en-US" sz="2800">
                <a:solidFill>
                  <a:srgbClr val="FF0000"/>
                </a:solidFill>
                <a:latin typeface="Times New Roman" panose="02020603050405020304" pitchFamily="18" charset="0"/>
                <a:cs typeface="Times New Roman" panose="02020603050405020304" pitchFamily="18" charset="0"/>
              </a:rPr>
              <a:t>	ĐIỂM MỚI:</a:t>
            </a:r>
          </a:p>
          <a:p>
            <a:pPr marL="812800" indent="-812800" algn="just" eaLnBrk="1" hangingPunct="1">
              <a:buFontTx/>
              <a:buChar char="-"/>
            </a:pPr>
            <a:r>
              <a:rPr lang="en-US" altLang="en-US" sz="2800">
                <a:latin typeface="Times New Roman" panose="02020603050405020304" pitchFamily="18" charset="0"/>
                <a:cs typeface="Times New Roman" panose="02020603050405020304" pitchFamily="18" charset="0"/>
              </a:rPr>
              <a:t>Nếu tập thể đã được tặng “Huân chương Hồ Chí Minh”, 15 năm tiếp theo nếu đủ điều kiện, tiêu chuẩn thì được tặng HC HCM lần tiếp theo </a:t>
            </a:r>
            <a:r>
              <a:rPr lang="en-US" altLang="en-US" sz="2800" b="1">
                <a:latin typeface="Times New Roman" panose="02020603050405020304" pitchFamily="18" charset="0"/>
                <a:cs typeface="Times New Roman" panose="02020603050405020304" pitchFamily="18" charset="0"/>
              </a:rPr>
              <a:t>(</a:t>
            </a:r>
            <a:r>
              <a:rPr lang="en-US" altLang="en-US" sz="2800" b="1" i="1">
                <a:latin typeface="Times New Roman" panose="02020603050405020304" pitchFamily="18" charset="0"/>
                <a:cs typeface="Times New Roman" panose="02020603050405020304" pitchFamily="18" charset="0"/>
              </a:rPr>
              <a:t>thay cho “lần thứ 2”).</a:t>
            </a:r>
          </a:p>
          <a:p>
            <a:pPr marL="812800" indent="-812800" algn="just" eaLnBrk="1" hangingPunct="1">
              <a:buFontTx/>
              <a:buNone/>
            </a:pPr>
            <a:r>
              <a:rPr lang="en-US" altLang="en-US" sz="2800">
                <a:latin typeface="Times New Roman" panose="02020603050405020304" pitchFamily="18" charset="0"/>
                <a:cs typeface="Times New Roman" panose="02020603050405020304" pitchFamily="18" charset="0"/>
              </a:rPr>
              <a:t>		- Đề nghị phong tặng danh hiệu Anh hùng hàng năm </a:t>
            </a:r>
            <a:r>
              <a:rPr lang="en-US" altLang="en-US" sz="2800" b="1">
                <a:latin typeface="Times New Roman" panose="02020603050405020304" pitchFamily="18" charset="0"/>
                <a:cs typeface="Times New Roman" panose="02020603050405020304" pitchFamily="18" charset="0"/>
              </a:rPr>
              <a:t>(</a:t>
            </a:r>
            <a:r>
              <a:rPr lang="en-US" altLang="en-US" sz="2800" b="1" i="1">
                <a:latin typeface="Times New Roman" panose="02020603050405020304" pitchFamily="18" charset="0"/>
                <a:cs typeface="Times New Roman" panose="02020603050405020304" pitchFamily="18" charset="0"/>
              </a:rPr>
              <a:t>thay cho 5 năm 1 lần</a:t>
            </a:r>
            <a:r>
              <a:rPr lang="en-US" altLang="en-US" sz="2800" b="1">
                <a:latin typeface="Times New Roman" panose="02020603050405020304" pitchFamily="18" charset="0"/>
                <a:cs typeface="Times New Roman" panose="02020603050405020304" pitchFamily="18" charset="0"/>
              </a:rPr>
              <a:t>)</a:t>
            </a:r>
            <a:endParaRPr lang="en-US" altLang="en-US" sz="2800" b="1" i="1">
              <a:latin typeface="Times New Roman" panose="02020603050405020304" pitchFamily="18" charset="0"/>
              <a:cs typeface="Times New Roman" panose="02020603050405020304" pitchFamily="18" charset="0"/>
            </a:endParaRPr>
          </a:p>
          <a:p>
            <a:pPr marL="812800" indent="-812800" algn="just" eaLnBrk="1" hangingPunct="1">
              <a:buFontTx/>
              <a:buNone/>
            </a:pP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D358614-0905-ADAB-4C7B-A692603C1FF6}"/>
              </a:ext>
            </a:extLst>
          </p:cNvPr>
          <p:cNvSpPr>
            <a:spLocks noGrp="1" noChangeArrowheads="1"/>
          </p:cNvSpPr>
          <p:nvPr>
            <p:ph type="title"/>
          </p:nvPr>
        </p:nvSpPr>
        <p:spPr>
          <a:xfrm>
            <a:off x="2106613" y="623888"/>
            <a:ext cx="7138987" cy="1281112"/>
          </a:xfrm>
        </p:spPr>
        <p:txBody>
          <a:bodyPr/>
          <a:lstStyle/>
          <a:p>
            <a:pPr algn="ctr" eaLnBrk="1" hangingPunct="1"/>
            <a:r>
              <a:rPr lang="en-US" altLang="en-US">
                <a:solidFill>
                  <a:schemeClr val="tx1"/>
                </a:solidFill>
                <a:latin typeface="Times New Roman" panose="02020603050405020304" pitchFamily="18" charset="0"/>
                <a:cs typeface="Times New Roman" panose="02020603050405020304" pitchFamily="18" charset="0"/>
              </a:rPr>
              <a:t>Huân chương Sao Vàng</a:t>
            </a:r>
          </a:p>
        </p:txBody>
      </p:sp>
      <p:sp>
        <p:nvSpPr>
          <p:cNvPr id="39939" name="Content Placeholder 2">
            <a:extLst>
              <a:ext uri="{FF2B5EF4-FFF2-40B4-BE49-F238E27FC236}">
                <a16:creationId xmlns:a16="http://schemas.microsoft.com/office/drawing/2014/main" id="{C0AD406A-5277-B898-DE9D-C471EACF8B2C}"/>
              </a:ext>
            </a:extLst>
          </p:cNvPr>
          <p:cNvSpPr>
            <a:spLocks noGrp="1"/>
          </p:cNvSpPr>
          <p:nvPr>
            <p:ph idx="1"/>
          </p:nvPr>
        </p:nvSpPr>
        <p:spPr>
          <a:xfrm>
            <a:off x="2105025" y="2133600"/>
            <a:ext cx="7140575" cy="3778250"/>
          </a:xfrm>
        </p:spPr>
        <p:txBody>
          <a:bodyPr rtlCol="0">
            <a:normAutofit fontScale="92500" lnSpcReduction="20000"/>
          </a:bodyPr>
          <a:lstStyle/>
          <a:p>
            <a:pPr algn="just" eaLnBrk="1" fontAlgn="auto" hangingPunct="1">
              <a:spcAft>
                <a:spcPts val="0"/>
              </a:spcAft>
              <a:buFontTx/>
              <a:buNone/>
              <a:defRPr/>
            </a:pPr>
            <a:r>
              <a:rPr lang="en-US" altLang="en-US" dirty="0">
                <a:solidFill>
                  <a:schemeClr val="tx1">
                    <a:lumMod val="75000"/>
                    <a:lumOff val="25000"/>
                  </a:schemeClr>
                </a:solidFill>
              </a:rPr>
              <a:t>	-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Huân</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chương</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cao</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quý</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nhất</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nước</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Cộng</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hòa</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xã</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hội</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chủ</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nghĩa</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Việt</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Nam.</a:t>
            </a:r>
          </a:p>
          <a:p>
            <a:pPr algn="just" eaLnBrk="1" fontAlgn="auto" hangingPunct="1">
              <a:spcAft>
                <a:spcPts val="0"/>
              </a:spcAft>
              <a:buFontTx/>
              <a:buNone/>
              <a:defRPr/>
            </a:pP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Đối</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tập</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thể</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Đối</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tượng</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các</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Bộ</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ngành</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tỉnh</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quân</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khu</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quân</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đoàn</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tổng</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cục</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tương</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75000"/>
                    <a:lumOff val="25000"/>
                  </a:schemeClr>
                </a:solidFill>
                <a:latin typeface="Times New Roman" panose="02020603050405020304" pitchFamily="18" charset="0"/>
                <a:cs typeface="Times New Roman" panose="02020603050405020304" pitchFamily="18" charset="0"/>
              </a:rPr>
              <a:t>đương</a:t>
            </a:r>
            <a:endPar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eaLnBrk="1" fontAlgn="auto" hangingPunct="1">
              <a:spcAft>
                <a:spcPts val="0"/>
              </a:spcAft>
              <a:buFontTx/>
              <a:buNone/>
              <a:defRPr/>
            </a:pP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Đối</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cá</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nhân</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công</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lao</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to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lớn</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đặc</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biệt</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xuất</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sắc</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sự</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nghiệp</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cách</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mạng</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Đảng</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dân</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tộc</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hoặc</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công</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lao</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to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lớn</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đặc</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biệt</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xuất</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sắc</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đối</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đất</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nước</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ở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các</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lĩnh</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vực</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chính</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trị</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kinh</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tế</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xã</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hội</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pic>
        <p:nvPicPr>
          <p:cNvPr id="51204" name="Picture 5">
            <a:extLst>
              <a:ext uri="{FF2B5EF4-FFF2-40B4-BE49-F238E27FC236}">
                <a16:creationId xmlns:a16="http://schemas.microsoft.com/office/drawing/2014/main" id="{EEE63337-9594-35B4-A379-DB022F5EB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1905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7144F26-1C76-5F1C-3291-380733E74846}"/>
              </a:ext>
            </a:extLst>
          </p:cNvPr>
          <p:cNvSpPr>
            <a:spLocks noGrp="1" noChangeArrowheads="1"/>
          </p:cNvSpPr>
          <p:nvPr>
            <p:ph type="title"/>
          </p:nvPr>
        </p:nvSpPr>
        <p:spPr>
          <a:xfrm>
            <a:off x="1371600" y="304800"/>
            <a:ext cx="8123238" cy="1143000"/>
          </a:xfrm>
        </p:spPr>
        <p:txBody>
          <a:bodyPr/>
          <a:lstStyle/>
          <a:p>
            <a:pPr algn="ctr" eaLnBrk="1" hangingPunct="1"/>
            <a:r>
              <a:rPr lang="en-US" altLang="en-US">
                <a:solidFill>
                  <a:schemeClr val="tx1"/>
                </a:solidFill>
                <a:latin typeface="Times New Roman" panose="02020603050405020304" pitchFamily="18" charset="0"/>
                <a:cs typeface="Times New Roman" panose="02020603050405020304" pitchFamily="18" charset="0"/>
              </a:rPr>
              <a:t>Huân chương Hồ Chí Minh</a:t>
            </a:r>
          </a:p>
        </p:txBody>
      </p:sp>
      <p:sp>
        <p:nvSpPr>
          <p:cNvPr id="52227" name="Content Placeholder 2">
            <a:extLst>
              <a:ext uri="{FF2B5EF4-FFF2-40B4-BE49-F238E27FC236}">
                <a16:creationId xmlns:a16="http://schemas.microsoft.com/office/drawing/2014/main" id="{3E849F51-D13C-7D61-C526-1709F2232456}"/>
              </a:ext>
            </a:extLst>
          </p:cNvPr>
          <p:cNvSpPr>
            <a:spLocks noGrp="1" noChangeArrowheads="1"/>
          </p:cNvSpPr>
          <p:nvPr>
            <p:ph idx="1"/>
          </p:nvPr>
        </p:nvSpPr>
        <p:spPr>
          <a:xfrm>
            <a:off x="2105025" y="2133600"/>
            <a:ext cx="7140575" cy="3778250"/>
          </a:xfrm>
        </p:spPr>
        <p:txBody>
          <a:bodyPr/>
          <a:lstStyle/>
          <a:p>
            <a:pPr algn="just" eaLnBrk="1" hangingPunct="1">
              <a:buFontTx/>
              <a:buNone/>
            </a:pPr>
            <a:r>
              <a:rPr lang="en-US" altLang="en-US"/>
              <a:t>	</a:t>
            </a:r>
            <a:r>
              <a:rPr lang="en-US" altLang="en-US" sz="2800">
                <a:latin typeface="Times New Roman" panose="02020603050405020304" pitchFamily="18" charset="0"/>
                <a:cs typeface="Times New Roman" panose="02020603050405020304" pitchFamily="18" charset="0"/>
              </a:rPr>
              <a:t>- Đối với tập thể: </a:t>
            </a:r>
            <a:r>
              <a:rPr lang="en-US" altLang="en-US" sz="2800" b="1">
                <a:latin typeface="Times New Roman" panose="02020603050405020304" pitchFamily="18" charset="0"/>
                <a:cs typeface="Times New Roman" panose="02020603050405020304" pitchFamily="18" charset="0"/>
              </a:rPr>
              <a:t>Đối tượng là các Bộ, ngành, tỉnh, quân khu, quân đoàn, tổng cục và tương đương</a:t>
            </a:r>
          </a:p>
          <a:p>
            <a:pPr algn="just" eaLnBrk="1" hangingPunct="1">
              <a:buFontTx/>
              <a:buNone/>
            </a:pPr>
            <a:r>
              <a:rPr lang="en-US" altLang="en-US" sz="2800">
                <a:latin typeface="Times New Roman" panose="02020603050405020304" pitchFamily="18" charset="0"/>
                <a:cs typeface="Times New Roman" panose="02020603050405020304" pitchFamily="18" charset="0"/>
              </a:rPr>
              <a:t>	- Đối với cá nhân: để tặng hoặc truy tặng cho cá nhân có công lao to lớn hoặc có nhiều thành tích xuất sắc ở một trong các lĩnh vực chính trị, kinh tế, xã hội, văn học, nghệ thuật, khoa học, công nghệ, quốc phòng, an ninh</a:t>
            </a:r>
          </a:p>
        </p:txBody>
      </p:sp>
      <p:pic>
        <p:nvPicPr>
          <p:cNvPr id="52228" name="Picture 5">
            <a:extLst>
              <a:ext uri="{FF2B5EF4-FFF2-40B4-BE49-F238E27FC236}">
                <a16:creationId xmlns:a16="http://schemas.microsoft.com/office/drawing/2014/main" id="{B0EBC5DC-7EF5-77E4-59D8-03A222105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2133600"/>
            <a:ext cx="14954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A849E99-6A2E-797B-0D6E-DDBD7257890C}"/>
              </a:ext>
            </a:extLst>
          </p:cNvPr>
          <p:cNvSpPr>
            <a:spLocks noGrp="1" noChangeArrowheads="1"/>
          </p:cNvSpPr>
          <p:nvPr>
            <p:ph type="title"/>
          </p:nvPr>
        </p:nvSpPr>
        <p:spPr>
          <a:xfrm>
            <a:off x="1555750" y="274638"/>
            <a:ext cx="8121650" cy="487362"/>
          </a:xfrm>
        </p:spPr>
        <p:txBody>
          <a:body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 </a:t>
            </a:r>
            <a:endParaRPr lang="en-US" altLang="en-US" sz="2400">
              <a:ea typeface="SimSun" panose="02010600030101010101" pitchFamily="2" charset="-122"/>
              <a:cs typeface="Times New Roman" panose="02020603050405020304" pitchFamily="18" charset="0"/>
            </a:endParaRPr>
          </a:p>
        </p:txBody>
      </p:sp>
      <p:sp>
        <p:nvSpPr>
          <p:cNvPr id="53251" name="Content Placeholder 2">
            <a:extLst>
              <a:ext uri="{FF2B5EF4-FFF2-40B4-BE49-F238E27FC236}">
                <a16:creationId xmlns:a16="http://schemas.microsoft.com/office/drawing/2014/main" id="{9DEE58B2-506A-87F8-5571-D73E3C7EA5DF}"/>
              </a:ext>
            </a:extLst>
          </p:cNvPr>
          <p:cNvSpPr>
            <a:spLocks noGrp="1" noChangeArrowheads="1"/>
          </p:cNvSpPr>
          <p:nvPr>
            <p:ph idx="1"/>
          </p:nvPr>
        </p:nvSpPr>
        <p:spPr>
          <a:xfrm>
            <a:off x="2724150" y="1138238"/>
            <a:ext cx="6851650" cy="5186362"/>
          </a:xfrm>
        </p:spPr>
        <p:txBody>
          <a:bodyPr/>
          <a:lstStyle/>
          <a:p>
            <a:pPr algn="ctr" eaLnBrk="1" hangingPunct="1">
              <a:buFont typeface="Wingdings 2" pitchFamily="2" charset="2"/>
              <a:buNone/>
            </a:pPr>
            <a:r>
              <a:rPr lang="en-US" altLang="en-US" sz="2600" b="1" i="1">
                <a:solidFill>
                  <a:schemeClr val="tx1"/>
                </a:solidFill>
                <a:latin typeface="Times New Roman" panose="02020603050405020304" pitchFamily="18" charset="0"/>
                <a:cs typeface="Times New Roman" panose="02020603050405020304" pitchFamily="18" charset="0"/>
              </a:rPr>
              <a:t>HUÂN CHƯƠNG ĐỘC LẬP</a:t>
            </a:r>
            <a:endParaRPr lang="en-US" altLang="en-US" sz="2600">
              <a:solidFill>
                <a:schemeClr val="tx1"/>
              </a:solidFill>
              <a:latin typeface="Times New Roman" panose="02020603050405020304" pitchFamily="18" charset="0"/>
              <a:cs typeface="Times New Roman" panose="02020603050405020304" pitchFamily="18" charset="0"/>
            </a:endParaRPr>
          </a:p>
          <a:p>
            <a:pPr algn="just" eaLnBrk="1" hangingPunct="1"/>
            <a:r>
              <a:rPr lang="en-US" altLang="en-US" sz="2600">
                <a:solidFill>
                  <a:schemeClr val="tx1"/>
                </a:solidFill>
                <a:latin typeface="Times New Roman" panose="02020603050405020304" pitchFamily="18" charset="0"/>
                <a:cs typeface="Times New Roman" panose="02020603050405020304" pitchFamily="18" charset="0"/>
              </a:rPr>
              <a:t>Bổ sung nội dung: “Huân chương Độc lập”</a:t>
            </a:r>
            <a:r>
              <a:rPr lang="en-US" altLang="en-US" sz="2600" i="1">
                <a:solidFill>
                  <a:schemeClr val="tx1"/>
                </a:solidFill>
                <a:latin typeface="Times New Roman" panose="02020603050405020304" pitchFamily="18" charset="0"/>
                <a:cs typeface="Times New Roman" panose="02020603050405020304" pitchFamily="18" charset="0"/>
              </a:rPr>
              <a:t> </a:t>
            </a:r>
            <a:r>
              <a:rPr lang="en-US" altLang="en-US" sz="2600">
                <a:solidFill>
                  <a:schemeClr val="tx1"/>
                </a:solidFill>
                <a:latin typeface="Times New Roman" panose="02020603050405020304" pitchFamily="18" charset="0"/>
                <a:cs typeface="Times New Roman" panose="02020603050405020304" pitchFamily="18" charset="0"/>
              </a:rPr>
              <a:t>để tặng cho Bộ, ban, ngành, tỉnh, cơ quan của Quốc hội có đủ điều kiện, tiêu chuẩn </a:t>
            </a:r>
            <a:r>
              <a:rPr lang="en-US" altLang="en-US" sz="2600" b="1">
                <a:solidFill>
                  <a:schemeClr val="tx1"/>
                </a:solidFill>
                <a:latin typeface="Times New Roman" panose="02020603050405020304" pitchFamily="18" charset="0"/>
                <a:cs typeface="Times New Roman" panose="02020603050405020304" pitchFamily="18" charset="0"/>
              </a:rPr>
              <a:t>“</a:t>
            </a:r>
            <a:r>
              <a:rPr lang="en-US" altLang="en-US" sz="2600" b="1" i="1">
                <a:solidFill>
                  <a:schemeClr val="tx1"/>
                </a:solidFill>
                <a:latin typeface="Times New Roman" panose="02020603050405020304" pitchFamily="18" charset="0"/>
                <a:cs typeface="Times New Roman" panose="02020603050405020304" pitchFamily="18" charset="0"/>
              </a:rPr>
              <a:t>nhân dịp kỷ niệm ngày thành lập năm tròn</a:t>
            </a:r>
            <a:r>
              <a:rPr lang="en-US" altLang="en-US" sz="2600" b="1">
                <a:solidFill>
                  <a:schemeClr val="tx1"/>
                </a:solidFill>
                <a:latin typeface="Times New Roman" panose="02020603050405020304" pitchFamily="18" charset="0"/>
                <a:cs typeface="Times New Roman" panose="02020603050405020304" pitchFamily="18" charset="0"/>
              </a:rPr>
              <a:t>”</a:t>
            </a:r>
            <a:r>
              <a:rPr lang="en-US" altLang="en-US" sz="2600" b="1" i="1">
                <a:solidFill>
                  <a:schemeClr val="tx1"/>
                </a:solidFill>
                <a:latin typeface="Times New Roman" panose="02020603050405020304" pitchFamily="18" charset="0"/>
                <a:cs typeface="Times New Roman" panose="02020603050405020304" pitchFamily="18" charset="0"/>
              </a:rPr>
              <a:t> </a:t>
            </a:r>
            <a:r>
              <a:rPr lang="en-US" altLang="en-US" sz="2600">
                <a:solidFill>
                  <a:schemeClr val="tx1"/>
                </a:solidFill>
                <a:latin typeface="Times New Roman" panose="02020603050405020304" pitchFamily="18" charset="0"/>
                <a:cs typeface="Times New Roman" panose="02020603050405020304" pitchFamily="18" charset="0"/>
              </a:rPr>
              <a:t>(Khoản 2 các Điều 36, 37, 38).</a:t>
            </a:r>
          </a:p>
          <a:p>
            <a:pPr algn="just" eaLnBrk="1" hangingPunct="1"/>
            <a:r>
              <a:rPr lang="en-US" altLang="en-US" sz="2600">
                <a:solidFill>
                  <a:schemeClr val="tx1"/>
                </a:solidFill>
                <a:latin typeface="Times New Roman" panose="02020603050405020304" pitchFamily="18" charset="0"/>
                <a:cs typeface="Times New Roman" panose="02020603050405020304" pitchFamily="18" charset="0"/>
              </a:rPr>
              <a:t>Bổ sung tiêu chuẩn </a:t>
            </a:r>
            <a:r>
              <a:rPr lang="en-US" altLang="en-US" sz="2600" b="1">
                <a:solidFill>
                  <a:schemeClr val="tx1"/>
                </a:solidFill>
                <a:latin typeface="Times New Roman" panose="02020603050405020304" pitchFamily="18" charset="0"/>
                <a:cs typeface="Times New Roman" panose="02020603050405020304" pitchFamily="18" charset="0"/>
              </a:rPr>
              <a:t>“</a:t>
            </a:r>
            <a:r>
              <a:rPr lang="en-US" altLang="en-US" sz="2600" b="1" i="1">
                <a:solidFill>
                  <a:schemeClr val="tx1"/>
                </a:solidFill>
                <a:latin typeface="Times New Roman" panose="02020603050405020304" pitchFamily="18" charset="0"/>
                <a:cs typeface="Times New Roman" panose="02020603050405020304" pitchFamily="18" charset="0"/>
              </a:rPr>
              <a:t>hoặc đạt danh hiệu “Tập thể lao động xuất sắc</a:t>
            </a:r>
            <a:r>
              <a:rPr lang="en-US" altLang="en-US" sz="2600" b="1">
                <a:solidFill>
                  <a:schemeClr val="tx1"/>
                </a:solidFill>
                <a:latin typeface="Times New Roman" panose="02020603050405020304" pitchFamily="18" charset="0"/>
                <a:cs typeface="Times New Roman" panose="02020603050405020304" pitchFamily="18" charset="0"/>
              </a:rPr>
              <a:t>”</a:t>
            </a:r>
            <a:r>
              <a:rPr lang="en-US" altLang="en-US" sz="2600" b="1" i="1">
                <a:solidFill>
                  <a:schemeClr val="tx1"/>
                </a:solidFill>
                <a:latin typeface="Times New Roman" panose="02020603050405020304" pitchFamily="18" charset="0"/>
                <a:cs typeface="Times New Roman" panose="02020603050405020304" pitchFamily="18" charset="0"/>
              </a:rPr>
              <a:t> </a:t>
            </a:r>
            <a:r>
              <a:rPr lang="en-US" altLang="en-US" sz="2600">
                <a:solidFill>
                  <a:schemeClr val="tx1"/>
                </a:solidFill>
                <a:latin typeface="Times New Roman" panose="02020603050405020304" pitchFamily="18" charset="0"/>
                <a:cs typeface="Times New Roman" panose="02020603050405020304" pitchFamily="18" charset="0"/>
              </a:rPr>
              <a:t>(Điểm a khoản 3 các Điều 36, 37, 38).</a:t>
            </a:r>
          </a:p>
        </p:txBody>
      </p:sp>
      <p:pic>
        <p:nvPicPr>
          <p:cNvPr id="53252" name="Picture 1">
            <a:extLst>
              <a:ext uri="{FF2B5EF4-FFF2-40B4-BE49-F238E27FC236}">
                <a16:creationId xmlns:a16="http://schemas.microsoft.com/office/drawing/2014/main" id="{6A770D23-C046-0FF9-B7C3-94A743781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27238"/>
            <a:ext cx="2476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78" name="Group 22">
            <a:extLst>
              <a:ext uri="{FF2B5EF4-FFF2-40B4-BE49-F238E27FC236}">
                <a16:creationId xmlns:a16="http://schemas.microsoft.com/office/drawing/2014/main" id="{4DF2558C-D53B-71C5-554B-7A00DC5E2166}"/>
              </a:ext>
            </a:extLst>
          </p:cNvPr>
          <p:cNvGraphicFramePr>
            <a:graphicFrameLocks noGrp="1"/>
          </p:cNvGraphicFramePr>
          <p:nvPr>
            <p:ph idx="1"/>
          </p:nvPr>
        </p:nvGraphicFramePr>
        <p:xfrm>
          <a:off x="0" y="228600"/>
          <a:ext cx="9906000" cy="6924776"/>
        </p:xfrm>
        <a:graphic>
          <a:graphicData uri="http://schemas.openxmlformats.org/drawingml/2006/table">
            <a:tbl>
              <a:tblPr/>
              <a:tblGrid>
                <a:gridCol w="22098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476500">
                  <a:extLst>
                    <a:ext uri="{9D8B030D-6E8A-4147-A177-3AD203B41FA5}">
                      <a16:colId xmlns:a16="http://schemas.microsoft.com/office/drawing/2014/main" val="20002"/>
                    </a:ext>
                  </a:extLst>
                </a:gridCol>
                <a:gridCol w="2476500">
                  <a:extLst>
                    <a:ext uri="{9D8B030D-6E8A-4147-A177-3AD203B41FA5}">
                      <a16:colId xmlns:a16="http://schemas.microsoft.com/office/drawing/2014/main" val="20003"/>
                    </a:ext>
                  </a:extLst>
                </a:gridCol>
              </a:tblGrid>
              <a:tr h="847709">
                <a:tc rowSpan="2">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altLang="en-US" sz="25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Quy định</a:t>
                      </a:r>
                      <a:endParaRPr kumimoji="0" lang="en-US" altLang="en-US" sz="25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altLang="en-US" sz="2500" b="1" i="0" u="none" strike="noStrike" cap="none" normalizeH="0" baseline="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2E0FF">
                        <a:alpha val="0"/>
                      </a:srgbClr>
                    </a:solidFill>
                  </a:tcPr>
                </a:tc>
                <a:tc gridSpan="3">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altLang="en-US" sz="3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Huân chương Độc lập</a:t>
                      </a:r>
                      <a:r>
                        <a:rPr kumimoji="0" lang="en-US" altLang="en-US" sz="3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(đối với tập thể)</a:t>
                      </a:r>
                      <a:endParaRPr kumimoji="0" lang="en-US" altLang="en-US" sz="30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2E0FF">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3077">
                <a:tc vMerge="1">
                  <a:txBody>
                    <a:bodyPr/>
                    <a:lstStyle/>
                    <a:p>
                      <a:endParaRPr lang="en-US"/>
                    </a:p>
                  </a:txBody>
                  <a:tcPr/>
                </a:tc>
                <a:tc>
                  <a:txBody>
                    <a:bodyPr/>
                    <a:lstStyle>
                      <a:lvl1pPr>
                        <a:spcBef>
                          <a:spcPts val="1000"/>
                        </a:spcBef>
                        <a:buClr>
                          <a:schemeClr val="accent1"/>
                        </a:buClr>
                        <a:buFont typeface="Wingdings 3" panose="05040102010807070707" pitchFamily="18" charset="2"/>
                        <a:tabLst>
                          <a:tab pos="666750" algn="ctr"/>
                          <a:tab pos="1333500" algn="r"/>
                        </a:tabLst>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tabLst>
                          <a:tab pos="666750" algn="ctr"/>
                          <a:tab pos="1333500" algn="r"/>
                        </a:tabLst>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tabLst>
                          <a:tab pos="666750" algn="ctr"/>
                          <a:tab pos="1333500" algn="r"/>
                        </a:tabLst>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tabLst>
                          <a:tab pos="666750" algn="ctr"/>
                          <a:tab pos="1333500" algn="r"/>
                        </a:tabLst>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tabLst>
                          <a:tab pos="666750" algn="ctr"/>
                          <a:tab pos="1333500" algn="r"/>
                        </a:tabLst>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tabLst>
                          <a:tab pos="666750" algn="ctr"/>
                          <a:tab pos="1333500" algn="r"/>
                        </a:tabLst>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tabLst>
                          <a:tab pos="666750" algn="ctr"/>
                          <a:tab pos="1333500" algn="r"/>
                        </a:tabLst>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tabLst>
                          <a:tab pos="666750" algn="ctr"/>
                          <a:tab pos="1333500" algn="r"/>
                        </a:tabLst>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tabLst>
                          <a:tab pos="666750" algn="ctr"/>
                          <a:tab pos="1333500" algn="r"/>
                        </a:tabLst>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altLang="en-US" sz="25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Hạng Nhất	</a:t>
                      </a:r>
                      <a:endParaRPr kumimoji="0" lang="en-US" altLang="en-US" sz="2500" b="1" i="0" u="none" strike="noStrike" cap="none" normalizeH="0" baseline="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2E0FF">
                        <a:alpha val="0"/>
                      </a:srgbClr>
                    </a:solid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altLang="en-US" sz="25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Hạng Nhì</a:t>
                      </a:r>
                      <a:endParaRPr kumimoji="0" lang="en-US" altLang="en-US" sz="2500" b="1" i="0" u="none" strike="noStrike" cap="none" normalizeH="0" baseline="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2E0FF">
                        <a:alpha val="0"/>
                      </a:srgbClr>
                    </a:solid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altLang="en-US" sz="25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Hạng Ba</a:t>
                      </a:r>
                      <a:endParaRPr kumimoji="0" lang="en-US" altLang="en-US" sz="2500" b="1" i="0" u="none" strike="noStrike" cap="none" normalizeH="0" baseline="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2E0FF">
                        <a:alpha val="0"/>
                      </a:srgbClr>
                    </a:solidFill>
                  </a:tcPr>
                </a:tc>
                <a:extLst>
                  <a:ext uri="{0D108BD9-81ED-4DB2-BD59-A6C34878D82A}">
                    <a16:rowId xmlns:a16="http://schemas.microsoft.com/office/drawing/2014/main" val="10001"/>
                  </a:ext>
                </a:extLst>
              </a:tr>
              <a:tr h="5503888">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altLang="en-US" sz="20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altLang="en-US" sz="20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altLang="en-US" sz="20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altLang="en-US" sz="20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altLang="en-US" sz="20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altLang="en-US" sz="20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25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25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2E0FF">
                        <a:alpha val="0"/>
                      </a:srgbClr>
                    </a:solid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Đã được </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HCĐL </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hạng Nhì</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và </a:t>
                      </a:r>
                      <a:r>
                        <a:rPr kumimoji="0" lang="en-US" altLang="en-US" sz="2000" b="1" i="0"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sau đó có liên tục </a:t>
                      </a:r>
                      <a:r>
                        <a:rPr kumimoji="0" lang="sq-AL" altLang="en-US" sz="2000" b="1" i="0"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 năm trở lên</a:t>
                      </a:r>
                      <a:r>
                        <a:rPr kumimoji="0" lang="en-US" altLang="en-US" sz="2000" b="1" i="0"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đến thời điểm đề nghị</a:t>
                      </a:r>
                      <a:r>
                        <a:rPr kumimoji="0" lang="sq-AL"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được công nhận</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hoàn thành xuất sắc nhiệm vụ hoặc đạt danh hiệu </a:t>
                      </a: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a:t>
                      </a:r>
                      <a:r>
                        <a:rPr kumimoji="0" lang="sq-AL"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ập thể lao động xuất sắc</a:t>
                      </a: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trong thời gian đó </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có:</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- 03 Cờ CP + 01 BK TTgCP </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hoặc có</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03 Cờ CP + 02 Cờ Bộ</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ban, ngành, tỉnh.</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2E0FF">
                        <a:alpha val="0"/>
                      </a:srgbClr>
                    </a:solid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Đã được Huân chương Độc lập hạng Ba</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và </a:t>
                      </a:r>
                      <a:r>
                        <a:rPr kumimoji="0" lang="en-US" altLang="en-US" sz="2000" b="1" i="0"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sau đó có liên tục </a:t>
                      </a:r>
                      <a:r>
                        <a:rPr kumimoji="0" lang="sq-AL" altLang="en-US" sz="2000" b="1" i="0"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 năm trở lên </a:t>
                      </a:r>
                      <a:r>
                        <a:rPr kumimoji="0" lang="en-US" altLang="en-US" sz="2000" b="1" i="0"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đến thời điểm đề nghị</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được công nhận</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hoàn thành xuất sắc nhiệm vụ hoặc đạt danh hiệu </a:t>
                      </a: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a:t>
                      </a:r>
                      <a:r>
                        <a:rPr kumimoji="0" lang="sq-AL"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ập thể lao động</a:t>
                      </a: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sq-AL"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xuất sắc</a:t>
                      </a:r>
                      <a:r>
                        <a:rPr kumimoji="0" lang="sq-AL" altLang="en-US" sz="20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 </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trong đó có</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 Cờ CP+ 01 BK TTgCP + 01 BK bộ</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ban, ngành, tỉnh hoặc có </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 Cờ C</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+ 02 Cờ Bộ</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ban, ngành, tỉnh</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+ 01 BK bộ</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ban, ngành, tỉnh</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457200" rtl="0" eaLnBrk="1" fontAlgn="base" latinLnBrk="0" hangingPunct="1">
                        <a:lnSpc>
                          <a:spcPct val="115000"/>
                        </a:lnSpc>
                        <a:spcBef>
                          <a:spcPct val="0"/>
                        </a:spcBef>
                        <a:spcAft>
                          <a:spcPct val="0"/>
                        </a:spcAft>
                        <a:buClrTx/>
                        <a:buSzTx/>
                        <a:buFontTx/>
                        <a:buNone/>
                        <a:tabLst/>
                      </a:pPr>
                      <a:endParaRPr kumimoji="0" lang="en-US" altLang="en-US" sz="2000" b="0"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2E0FF">
                        <a:alpha val="0"/>
                      </a:srgbClr>
                    </a:solidFill>
                  </a:tcPr>
                </a:tc>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Đã được Huân chương Lao động hạng Nhất</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và </a:t>
                      </a:r>
                      <a:r>
                        <a:rPr kumimoji="0" lang="en-US" altLang="en-US" sz="2000" b="1" i="0"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sau đó có liên tục</a:t>
                      </a:r>
                      <a:r>
                        <a:rPr kumimoji="0" lang="sq-AL" altLang="en-US" sz="2000" b="1" i="0"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10 năm trở lên </a:t>
                      </a:r>
                      <a:r>
                        <a:rPr kumimoji="0" lang="en-US" altLang="en-US" sz="2000" b="1" i="0"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đến thời điểm đề nghị </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được công nhận </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hoàn thành xuất sắc nhiệm vụ</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hoặc đạt danh hiệu </a:t>
                      </a: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a:t>
                      </a:r>
                      <a:r>
                        <a:rPr kumimoji="0" lang="sq-AL"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ập thể lao động xuất sắc</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trong đó có</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 Cờ CP+ 01 BK TTgCP</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hoặc </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 Cờ C</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+ 02 Cờ Bộ</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ban, ngành, tỉnh</a:t>
                      </a:r>
                      <a:r>
                        <a:rPr kumimoji="0" lang="sq-AL"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2E0FF">
                        <a:alpha val="0"/>
                      </a:srgbClr>
                    </a:solidFill>
                  </a:tcPr>
                </a:tc>
                <a:extLst>
                  <a:ext uri="{0D108BD9-81ED-4DB2-BD59-A6C34878D82A}">
                    <a16:rowId xmlns:a16="http://schemas.microsoft.com/office/drawing/2014/main" val="10002"/>
                  </a:ext>
                </a:extLst>
              </a:tr>
            </a:tbl>
          </a:graphicData>
        </a:graphic>
      </p:graphicFrame>
      <p:pic>
        <p:nvPicPr>
          <p:cNvPr id="54293" name="Picture 2">
            <a:extLst>
              <a:ext uri="{FF2B5EF4-FFF2-40B4-BE49-F238E27FC236}">
                <a16:creationId xmlns:a16="http://schemas.microsoft.com/office/drawing/2014/main" id="{944E82E1-006C-0589-97DD-F462933A87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752600"/>
            <a:ext cx="18161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0F907A4-7A2E-5296-3EA0-8A2157BBEE77}"/>
              </a:ext>
            </a:extLst>
          </p:cNvPr>
          <p:cNvSpPr>
            <a:spLocks noGrp="1" noChangeArrowheads="1"/>
          </p:cNvSpPr>
          <p:nvPr>
            <p:ph type="ctrTitle"/>
          </p:nvPr>
        </p:nvSpPr>
        <p:spPr>
          <a:xfrm>
            <a:off x="247650" y="914400"/>
            <a:ext cx="9493250" cy="533400"/>
          </a:xfrm>
        </p:spPr>
        <p:txBody>
          <a:bodyPr rtlCol="0">
            <a:normAutofit fontScale="90000"/>
          </a:bodyPr>
          <a:lstStyle/>
          <a:p>
            <a:pPr eaLnBrk="1" fontAlgn="auto" hangingPunct="1">
              <a:spcAft>
                <a:spcPts val="0"/>
              </a:spcAft>
              <a:defRPr/>
            </a:pPr>
            <a:br>
              <a:rPr lang="en-US" sz="3000">
                <a:solidFill>
                  <a:schemeClr val="tx1"/>
                </a:solidFill>
              </a:rPr>
            </a:br>
            <a:endParaRPr lang="en-US" sz="3000" b="1">
              <a:solidFill>
                <a:schemeClr val="tx2">
                  <a:satMod val="130000"/>
                </a:schemeClr>
              </a:solidFill>
            </a:endParaRPr>
          </a:p>
        </p:txBody>
      </p:sp>
      <p:sp>
        <p:nvSpPr>
          <p:cNvPr id="52227" name="Rectangle 3">
            <a:extLst>
              <a:ext uri="{FF2B5EF4-FFF2-40B4-BE49-F238E27FC236}">
                <a16:creationId xmlns:a16="http://schemas.microsoft.com/office/drawing/2014/main" id="{0447DD4B-570F-75AA-E512-CA2D3C7BC45D}"/>
              </a:ext>
            </a:extLst>
          </p:cNvPr>
          <p:cNvSpPr>
            <a:spLocks noGrp="1" noChangeArrowheads="1"/>
          </p:cNvSpPr>
          <p:nvPr>
            <p:ph type="subTitle" idx="1"/>
          </p:nvPr>
        </p:nvSpPr>
        <p:spPr>
          <a:xfrm>
            <a:off x="1143000" y="609600"/>
            <a:ext cx="8350250" cy="5943600"/>
          </a:xfrm>
        </p:spPr>
        <p:txBody>
          <a:bodyPr rtlCol="0">
            <a:normAutofit/>
          </a:bodyPr>
          <a:lstStyle/>
          <a:p>
            <a:pPr marL="609600" indent="-609600" eaLnBrk="1" fontAlgn="auto" hangingPunct="1">
              <a:spcAft>
                <a:spcPts val="0"/>
              </a:spcAft>
              <a:buFontTx/>
              <a:buNone/>
              <a:defRPr/>
            </a:pPr>
            <a:endParaRPr lang="en-US" dirty="0"/>
          </a:p>
          <a:p>
            <a:pPr marL="609600" indent="-609600" eaLnBrk="1" fontAlgn="auto" hangingPunct="1">
              <a:spcAft>
                <a:spcPts val="0"/>
              </a:spcAft>
              <a:buFontTx/>
              <a:buNone/>
              <a:defRPr/>
            </a:pPr>
            <a:endParaRPr lang="en-US" dirty="0"/>
          </a:p>
          <a:p>
            <a:pPr marL="609600" indent="-609600" algn="ctr" eaLnBrk="1" fontAlgn="auto" hangingPunct="1">
              <a:spcAft>
                <a:spcPts val="0"/>
              </a:spcAft>
              <a:buFontTx/>
              <a:buNone/>
              <a:defRPr/>
            </a:pPr>
            <a:r>
              <a:rPr lang="en-US" sz="4000" dirty="0">
                <a:solidFill>
                  <a:schemeClr val="tx1"/>
                </a:solidFill>
                <a:latin typeface="Times New Roman" pitchFamily="18" charset="0"/>
                <a:cs typeface="Times New Roman" pitchFamily="18" charset="0"/>
              </a:rPr>
              <a:t>PHẦN THỨ NHẤT</a:t>
            </a:r>
          </a:p>
          <a:p>
            <a:pPr marL="609600" indent="-609600" algn="ctr" eaLnBrk="1" fontAlgn="auto" hangingPunct="1">
              <a:spcAft>
                <a:spcPts val="0"/>
              </a:spcAft>
              <a:buFontTx/>
              <a:buNone/>
              <a:defRPr/>
            </a:pPr>
            <a:endParaRPr lang="en-US" sz="3000" b="1" dirty="0">
              <a:solidFill>
                <a:schemeClr val="tx1"/>
              </a:solidFill>
              <a:latin typeface="Times New Roman" pitchFamily="18" charset="0"/>
              <a:cs typeface="Times New Roman" pitchFamily="18" charset="0"/>
            </a:endParaRPr>
          </a:p>
          <a:p>
            <a:pPr marL="609600" indent="-609600" algn="ctr" eaLnBrk="1" fontAlgn="auto" hangingPunct="1">
              <a:spcAft>
                <a:spcPts val="0"/>
              </a:spcAft>
              <a:buFontTx/>
              <a:buNone/>
              <a:defRPr/>
            </a:pPr>
            <a:r>
              <a:rPr lang="en-US" sz="3000" b="1" dirty="0" err="1">
                <a:solidFill>
                  <a:schemeClr val="tx1"/>
                </a:solidFill>
                <a:latin typeface="Times New Roman" pitchFamily="18" charset="0"/>
                <a:cs typeface="Times New Roman" pitchFamily="18" charset="0"/>
              </a:rPr>
              <a:t>ĐÁNH</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GIÁ</a:t>
            </a:r>
            <a:r>
              <a:rPr lang="en-US" sz="3000" b="1" dirty="0">
                <a:solidFill>
                  <a:schemeClr val="tx1"/>
                </a:solidFill>
                <a:latin typeface="Times New Roman" pitchFamily="18" charset="0"/>
                <a:cs typeface="Times New Roman" pitchFamily="18" charset="0"/>
              </a:rPr>
              <a:t> 17 </a:t>
            </a:r>
            <a:r>
              <a:rPr lang="en-US" sz="3000" b="1" dirty="0" err="1">
                <a:solidFill>
                  <a:schemeClr val="tx1"/>
                </a:solidFill>
                <a:latin typeface="Times New Roman" pitchFamily="18" charset="0"/>
                <a:cs typeface="Times New Roman" pitchFamily="18" charset="0"/>
              </a:rPr>
              <a:t>NĂM</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THI</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HÀNH</a:t>
            </a:r>
            <a:r>
              <a:rPr lang="en-US" sz="3000" b="1" dirty="0">
                <a:solidFill>
                  <a:schemeClr val="tx1"/>
                </a:solidFill>
                <a:latin typeface="Times New Roman" pitchFamily="18" charset="0"/>
                <a:cs typeface="Times New Roman" pitchFamily="18" charset="0"/>
              </a:rPr>
              <a:t> </a:t>
            </a:r>
          </a:p>
          <a:p>
            <a:pPr marL="609600" indent="-609600" algn="ctr" eaLnBrk="1" fontAlgn="auto" hangingPunct="1">
              <a:spcAft>
                <a:spcPts val="0"/>
              </a:spcAft>
              <a:buFontTx/>
              <a:buNone/>
              <a:defRPr/>
            </a:pPr>
            <a:r>
              <a:rPr lang="en-US" sz="3000" b="1" dirty="0" err="1">
                <a:solidFill>
                  <a:schemeClr val="tx1"/>
                </a:solidFill>
                <a:latin typeface="Times New Roman" pitchFamily="18" charset="0"/>
                <a:cs typeface="Times New Roman" pitchFamily="18" charset="0"/>
              </a:rPr>
              <a:t>LUẬT</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THI</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ĐUA</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KHEN</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THƯỞNG</a:t>
            </a:r>
            <a:r>
              <a:rPr lang="en-US" sz="3000" b="1" dirty="0">
                <a:solidFill>
                  <a:schemeClr val="tx1"/>
                </a:solidFill>
                <a:latin typeface="Times New Roman" pitchFamily="18" charset="0"/>
                <a:cs typeface="Times New Roman" pitchFamily="18" charset="0"/>
              </a:rPr>
              <a:t> </a:t>
            </a:r>
          </a:p>
          <a:p>
            <a:pPr marL="609600" indent="-609600" eaLnBrk="1" fontAlgn="auto" hangingPunct="1">
              <a:spcAft>
                <a:spcPts val="0"/>
              </a:spcAft>
              <a:buFontTx/>
              <a:buNone/>
              <a:defRPr/>
            </a:pPr>
            <a:br>
              <a:rPr lang="en-US" dirty="0">
                <a:solidFill>
                  <a:schemeClr val="tx1"/>
                </a:solidFill>
              </a:rPr>
            </a:br>
            <a:endParaRPr lang="en-US" dirty="0">
              <a:solidFill>
                <a:schemeClr val="tx1"/>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a:extLst>
              <a:ext uri="{FF2B5EF4-FFF2-40B4-BE49-F238E27FC236}">
                <a16:creationId xmlns:a16="http://schemas.microsoft.com/office/drawing/2014/main" id="{96D45C1A-9382-5217-E2E9-0E101EBB3FDA}"/>
              </a:ext>
            </a:extLst>
          </p:cNvPr>
          <p:cNvGraphicFramePr>
            <a:graphicFrameLocks noGrp="1"/>
          </p:cNvGraphicFramePr>
          <p:nvPr/>
        </p:nvGraphicFramePr>
        <p:xfrm>
          <a:off x="165100" y="152400"/>
          <a:ext cx="9493250" cy="6985517"/>
        </p:xfrm>
        <a:graphic>
          <a:graphicData uri="http://schemas.openxmlformats.org/drawingml/2006/table">
            <a:tbl>
              <a:tblPr/>
              <a:tblGrid>
                <a:gridCol w="12827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854325">
                  <a:extLst>
                    <a:ext uri="{9D8B030D-6E8A-4147-A177-3AD203B41FA5}">
                      <a16:colId xmlns:a16="http://schemas.microsoft.com/office/drawing/2014/main" val="20002"/>
                    </a:ext>
                  </a:extLst>
                </a:gridCol>
                <a:gridCol w="2689225">
                  <a:extLst>
                    <a:ext uri="{9D8B030D-6E8A-4147-A177-3AD203B41FA5}">
                      <a16:colId xmlns:a16="http://schemas.microsoft.com/office/drawing/2014/main" val="20003"/>
                    </a:ext>
                  </a:extLst>
                </a:gridCol>
              </a:tblGrid>
              <a:tr h="495435">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Quy định</a:t>
                      </a: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800" b="1" i="0" u="none" strike="noStrike" cap="none" normalizeH="0" baseline="0" dirty="0">
                          <a:ln>
                            <a:noFill/>
                          </a:ln>
                          <a:solidFill>
                            <a:srgbClr val="FF0000"/>
                          </a:solidFill>
                          <a:effectLst/>
                          <a:latin typeface="Times New Roman" pitchFamily="18" charset="0"/>
                          <a:cs typeface="Times New Roman" pitchFamily="18" charset="0"/>
                        </a:rPr>
                        <a:t>Huân chương Lao động </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đối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với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tập</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thể</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a:t>
                      </a:r>
                      <a:endPar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890">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6107675">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Đã được </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HCLĐ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Nhì</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05 năm trở lên</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nhận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HTXSNV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hoặc đạt danh hiệu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Tập thể lao động xuất sắc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đo</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Cờ 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02 Cờ 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04 Cờ 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ập thể không thuộc đối tượng tặng Cờ thi đua trong thời gian đó 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04 BK bộ, ban, ngành, tỉnh</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Đã được </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HCLĐ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05 năm trở lên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nhận</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HTXSNV</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hoặc đạt danh hiệu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Tập thể lao động xuất sắc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+ 01 Cờ 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ban,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03 Cờ 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ban,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ập thể không thuộc đối tượng tặng Cờ thi đua trong thời gian đó 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03 BK bộ, ban, ngành, tỉnh</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lĩnh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thuộc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quá</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trình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xây</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dựng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phát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triển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10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đ</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ã được Bằng khen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TTgCP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05 năm trở lên</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nhận</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HTXSNV</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hoặc đạt danh hiệu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Tập thể lao động xuất sắc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Cờ 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ban,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ban,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BK 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ban,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a:t>
                      </a:r>
                      <a:r>
                        <a:rPr kumimoji="0" lang="sq-AL"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ập thể không thuộc đối tượng tặng Cờ thi đua trong thời gian đó có</a:t>
                      </a:r>
                      <a:r>
                        <a:rPr kumimoji="0" lang="en-US"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03 BK bộ, ban, ngành, tỉnh</a:t>
                      </a:r>
                      <a:endPar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55317" name="Picture 2" descr="Huân chương lao động hang I – Bimico KSB | Công ty Cổ phần Khoáng sản và  Xây dựng Bình Dương">
            <a:extLst>
              <a:ext uri="{FF2B5EF4-FFF2-40B4-BE49-F238E27FC236}">
                <a16:creationId xmlns:a16="http://schemas.microsoft.com/office/drawing/2014/main" id="{395C533E-C7D2-680E-75B7-F1FE4A04F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524000"/>
            <a:ext cx="12350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a:extLst>
              <a:ext uri="{FF2B5EF4-FFF2-40B4-BE49-F238E27FC236}">
                <a16:creationId xmlns:a16="http://schemas.microsoft.com/office/drawing/2014/main" id="{7E5E3434-F29F-9F0F-25AB-F2FDB12C080A}"/>
              </a:ext>
            </a:extLst>
          </p:cNvPr>
          <p:cNvGraphicFramePr>
            <a:graphicFrameLocks noGrp="1"/>
          </p:cNvGraphicFramePr>
          <p:nvPr/>
        </p:nvGraphicFramePr>
        <p:xfrm>
          <a:off x="165100" y="685800"/>
          <a:ext cx="9493250" cy="6427788"/>
        </p:xfrm>
        <a:graphic>
          <a:graphicData uri="http://schemas.openxmlformats.org/drawingml/2006/table">
            <a:tbl>
              <a:tblPr/>
              <a:tblGrid>
                <a:gridCol w="1503098">
                  <a:extLst>
                    <a:ext uri="{9D8B030D-6E8A-4147-A177-3AD203B41FA5}">
                      <a16:colId xmlns:a16="http://schemas.microsoft.com/office/drawing/2014/main" val="20000"/>
                    </a:ext>
                  </a:extLst>
                </a:gridCol>
                <a:gridCol w="2689754">
                  <a:extLst>
                    <a:ext uri="{9D8B030D-6E8A-4147-A177-3AD203B41FA5}">
                      <a16:colId xmlns:a16="http://schemas.microsoft.com/office/drawing/2014/main" val="20001"/>
                    </a:ext>
                  </a:extLst>
                </a:gridCol>
                <a:gridCol w="2610644">
                  <a:extLst>
                    <a:ext uri="{9D8B030D-6E8A-4147-A177-3AD203B41FA5}">
                      <a16:colId xmlns:a16="http://schemas.microsoft.com/office/drawing/2014/main" val="20002"/>
                    </a:ext>
                  </a:extLst>
                </a:gridCol>
                <a:gridCol w="2689754">
                  <a:extLst>
                    <a:ext uri="{9D8B030D-6E8A-4147-A177-3AD203B41FA5}">
                      <a16:colId xmlns:a16="http://schemas.microsoft.com/office/drawing/2014/main" val="20003"/>
                    </a:ext>
                  </a:extLst>
                </a:gridCol>
              </a:tblGrid>
              <a:tr h="416252">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Quy định</a:t>
                      </a: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rgbClr val="FF0000"/>
                          </a:solidFill>
                          <a:effectLst/>
                          <a:latin typeface="Arial" pitchFamily="34" charset="0"/>
                          <a:cs typeface="Arial" pitchFamily="34" charset="0"/>
                        </a:rPr>
                        <a:t>Huân chương Lao động </a:t>
                      </a:r>
                      <a:r>
                        <a:rPr kumimoji="0" lang="en-US" sz="1800" b="1" i="0" u="none" strike="noStrike" cap="none" normalizeH="0" baseline="0" dirty="0">
                          <a:ln>
                            <a:noFill/>
                          </a:ln>
                          <a:solidFill>
                            <a:srgbClr val="FF0000"/>
                          </a:solidFill>
                          <a:effectLst/>
                          <a:latin typeface="Arial" pitchFamily="34" charset="0"/>
                          <a:cs typeface="Arial" pitchFamily="34" charset="0"/>
                        </a:rPr>
                        <a:t>(đối với tập </a:t>
                      </a:r>
                      <a:r>
                        <a:rPr kumimoji="0" lang="en-US" sz="1800" b="1" i="0" u="none" strike="noStrike" cap="none" normalizeH="0" baseline="0" dirty="0" err="1">
                          <a:ln>
                            <a:noFill/>
                          </a:ln>
                          <a:solidFill>
                            <a:srgbClr val="FF0000"/>
                          </a:solidFill>
                          <a:effectLst/>
                          <a:latin typeface="Arial" pitchFamily="34" charset="0"/>
                          <a:cs typeface="Arial" pitchFamily="34" charset="0"/>
                        </a:rPr>
                        <a:t>thể</a:t>
                      </a:r>
                      <a:r>
                        <a:rPr kumimoji="0" lang="en-US" sz="1800" b="1" i="0" u="none" strike="noStrike" cap="none" normalizeH="0" baseline="0" dirty="0">
                          <a:ln>
                            <a:noFill/>
                          </a:ln>
                          <a:solidFill>
                            <a:srgbClr val="FF0000"/>
                          </a:solidFill>
                          <a:effectLst/>
                          <a:latin typeface="Arial" pitchFamily="34" charset="0"/>
                          <a:cs typeface="Arial" pitchFamily="34" charset="0"/>
                        </a:rPr>
                        <a:t>)</a:t>
                      </a:r>
                      <a:endParaRPr kumimoji="0" lang="en-US" sz="1800" b="1"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3269">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658267">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dirty="0">
                          <a:solidFill>
                            <a:srgbClr val="002060"/>
                          </a:solidFill>
                          <a:latin typeface="Times New Roman" pitchFamily="18" charset="0"/>
                          <a:cs typeface="Times New Roman" pitchFamily="18" charset="0"/>
                        </a:rPr>
                        <a:t>c.</a:t>
                      </a:r>
                      <a:r>
                        <a:rPr lang="en-US" sz="1700"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Có nhiều đóng</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góp lớn vào sự</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phát triển KTXH</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của đất nước, bảo</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đảm an sinh xã</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hội, từ thiện nhân</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đạo, ứng dụng</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KHKT.</a:t>
                      </a:r>
                      <a:r>
                        <a:rPr lang="en-US" sz="1700" b="1"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đặc biệt xuất sắc,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a:solidFill>
                            <a:srgbClr val="002060"/>
                          </a:solidFill>
                          <a:latin typeface="Times New Roman" pitchFamily="18" charset="0"/>
                          <a:cs typeface="Times New Roman" pitchFamily="18" charset="0"/>
                        </a:rPr>
                        <a:t>c.</a:t>
                      </a:r>
                      <a:r>
                        <a:rPr lang="vi-VN" sz="1700"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Có nhiều đóng</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góp lớn vào sự</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phát triển KTXH</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của đất nước, bảo</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đảm an sinh xã</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hội, từ thiện nhân</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đạo, ứng dụng</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KHKT.</a:t>
                      </a:r>
                      <a:r>
                        <a:rPr lang="en-US" sz="1700" b="1"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xuất sắc tiêu biểu</a:t>
                      </a:r>
                      <a:r>
                        <a:rPr lang="sq-AL" sz="1700" b="0" i="0" dirty="0">
                          <a:solidFill>
                            <a:srgbClr val="002060"/>
                          </a:solidFill>
                          <a:latin typeface="Times New Roman" pitchFamily="18" charset="0"/>
                          <a:cs typeface="Times New Roman" pitchFamily="18" charset="0"/>
                        </a:rPr>
                        <a:t>,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a:solidFill>
                            <a:srgbClr val="002060"/>
                          </a:solidFill>
                          <a:latin typeface="Times New Roman" pitchFamily="18" charset="0"/>
                          <a:cs typeface="Times New Roman" pitchFamily="18" charset="0"/>
                        </a:rPr>
                        <a:t>c</a:t>
                      </a:r>
                      <a:r>
                        <a:rPr lang="en-US" sz="1700" b="1" i="0" baseline="0" dirty="0">
                          <a:solidFill>
                            <a:srgbClr val="002060"/>
                          </a:solidFill>
                          <a:latin typeface="Times New Roman" pitchFamily="18" charset="0"/>
                          <a:cs typeface="Times New Roman" pitchFamily="18" charset="0"/>
                        </a:rPr>
                        <a:t>.</a:t>
                      </a:r>
                      <a:r>
                        <a:rPr lang="vi-VN" sz="1700" b="1" i="0" baseline="0" dirty="0">
                          <a:solidFill>
                            <a:srgbClr val="002060"/>
                          </a:solidFill>
                          <a:latin typeface="Times New Roman" pitchFamily="18" charset="0"/>
                          <a:cs typeface="Times New Roman" pitchFamily="18" charset="0"/>
                        </a:rPr>
                        <a:t> Có nhiều đóng</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góp vào sự phát</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triển KTXH của</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đất nước, bảo đảm</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an sinh xã hội, từ</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thiện nhân đạo,</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ứng dụng KHKT.</a:t>
                      </a:r>
                      <a:endParaRPr lang="en-US" sz="1700" b="1"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b="1"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xuất sắc,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 hoặc phong trào thi đua do bộ, ngành, tỉnh phát động có thời gian thực hiện từ 05 năm trở lên.</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b="0" i="0" baseline="0" dirty="0">
                          <a:solidFill>
                            <a:srgbClr val="002060"/>
                          </a:solidFill>
                          <a:latin typeface="Times New Roman" pitchFamily="18" charset="0"/>
                          <a:cs typeface="Times New Roman" pitchFamily="18" charset="0"/>
                        </a:rPr>
                        <a:t>đ.</a:t>
                      </a:r>
                      <a:r>
                        <a:rPr lang="sq-AL" sz="1700" b="0" i="0" dirty="0">
                          <a:solidFill>
                            <a:srgbClr val="002060"/>
                          </a:solidFill>
                          <a:latin typeface="Times New Roman" pitchFamily="18" charset="0"/>
                          <a:cs typeface="Times New Roman" pitchFamily="18" charset="0"/>
                        </a:rPr>
                        <a:t>Có thành tích xuất sắc trong </a:t>
                      </a:r>
                      <a:r>
                        <a:rPr lang="sq-AL" sz="1700" b="1" i="0" dirty="0">
                          <a:solidFill>
                            <a:srgbClr val="002060"/>
                          </a:solidFill>
                          <a:latin typeface="Times New Roman" pitchFamily="18" charset="0"/>
                          <a:cs typeface="Times New Roman" pitchFamily="18" charset="0"/>
                        </a:rPr>
                        <a:t>phục vụ nhiệm vụ chính trị </a:t>
                      </a:r>
                      <a:r>
                        <a:rPr lang="sq-AL" sz="1700" b="0" i="0" dirty="0">
                          <a:solidFill>
                            <a:srgbClr val="002060"/>
                          </a:solidFill>
                          <a:latin typeface="Times New Roman" pitchFamily="18" charset="0"/>
                          <a:cs typeface="Times New Roman" pitchFamily="18" charset="0"/>
                        </a:rPr>
                        <a:t>của Đảng, </a:t>
                      </a:r>
                      <a:r>
                        <a:rPr lang="en-US" sz="1700" b="0" i="0" dirty="0" err="1">
                          <a:solidFill>
                            <a:srgbClr val="002060"/>
                          </a:solidFill>
                          <a:latin typeface="Times New Roman" pitchFamily="18" charset="0"/>
                          <a:cs typeface="Times New Roman" pitchFamily="18" charset="0"/>
                        </a:rPr>
                        <a:t>NN</a:t>
                      </a:r>
                      <a:endParaRPr lang="en-US" sz="1700" b="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56341" name="Picture 2" descr="Huân chương lao động hang I – Bimico KSB | Công ty Cổ phần Khoáng sản và  Xây dựng Bình Dương">
            <a:extLst>
              <a:ext uri="{FF2B5EF4-FFF2-40B4-BE49-F238E27FC236}">
                <a16:creationId xmlns:a16="http://schemas.microsoft.com/office/drawing/2014/main" id="{DF7F39C9-1E58-007B-9096-886248472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524000"/>
            <a:ext cx="12350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8F84449-1CF3-D660-BC8F-346EFDC78BA3}"/>
              </a:ext>
            </a:extLst>
          </p:cNvPr>
          <p:cNvSpPr>
            <a:spLocks noGrp="1" noChangeArrowheads="1"/>
          </p:cNvSpPr>
          <p:nvPr>
            <p:ph type="title"/>
          </p:nvPr>
        </p:nvSpPr>
        <p:spPr>
          <a:xfrm>
            <a:off x="2106613" y="623888"/>
            <a:ext cx="7138987" cy="976312"/>
          </a:xfrm>
        </p:spPr>
        <p:txBody>
          <a:bodyPr/>
          <a:lstStyle/>
          <a:p>
            <a:pPr algn="ctr" eaLnBrk="1" hangingPunct="1"/>
            <a:r>
              <a:rPr lang="en-US" altLang="en-US" sz="2800">
                <a:solidFill>
                  <a:schemeClr val="tx1"/>
                </a:solidFill>
                <a:latin typeface="Times New Roman" panose="02020603050405020304" pitchFamily="18" charset="0"/>
                <a:cs typeface="Times New Roman" panose="02020603050405020304" pitchFamily="18" charset="0"/>
              </a:rPr>
              <a:t>Bằng khen của Thủ tướng Chính phủ</a:t>
            </a:r>
            <a:br>
              <a:rPr lang="en-US" altLang="en-US" sz="2800">
                <a:solidFill>
                  <a:schemeClr val="tx1"/>
                </a:solidFill>
                <a:latin typeface="Times New Roman" panose="02020603050405020304" pitchFamily="18" charset="0"/>
                <a:cs typeface="Times New Roman" panose="02020603050405020304" pitchFamily="18" charset="0"/>
              </a:rPr>
            </a:br>
            <a:r>
              <a:rPr lang="en-US" altLang="en-US" sz="2800">
                <a:solidFill>
                  <a:schemeClr val="tx1"/>
                </a:solidFill>
                <a:latin typeface="Times New Roman" panose="02020603050405020304" pitchFamily="18" charset="0"/>
                <a:cs typeface="Times New Roman" panose="02020603050405020304" pitchFamily="18" charset="0"/>
              </a:rPr>
              <a:t>(đối với tập thể) </a:t>
            </a:r>
          </a:p>
        </p:txBody>
      </p:sp>
      <p:sp>
        <p:nvSpPr>
          <p:cNvPr id="3" name="Content Placeholder 2">
            <a:extLst>
              <a:ext uri="{FF2B5EF4-FFF2-40B4-BE49-F238E27FC236}">
                <a16:creationId xmlns:a16="http://schemas.microsoft.com/office/drawing/2014/main" id="{EA83911D-BA8E-EC0B-FD14-7D4C2EAF6D69}"/>
              </a:ext>
            </a:extLst>
          </p:cNvPr>
          <p:cNvSpPr>
            <a:spLocks noGrp="1"/>
          </p:cNvSpPr>
          <p:nvPr>
            <p:ph idx="1"/>
          </p:nvPr>
        </p:nvSpPr>
        <p:spPr>
          <a:xfrm>
            <a:off x="3048000" y="1828800"/>
            <a:ext cx="6197600" cy="4800600"/>
          </a:xfrm>
        </p:spPr>
        <p:txBody>
          <a:bodyPr rtlCol="0">
            <a:normAutofit fontScale="85000" lnSpcReduction="20000"/>
          </a:bodyPr>
          <a:lstStyle/>
          <a:p>
            <a:pPr marL="365760" indent="-283464" algn="just" eaLnBrk="1" fontAlgn="auto" hangingPunct="1">
              <a:spcAft>
                <a:spcPts val="0"/>
              </a:spcAft>
              <a:buFont typeface="Wingdings 2"/>
              <a:buChar char=""/>
              <a:defRPr/>
            </a:pPr>
            <a:r>
              <a:rPr lang="sq-AL" sz="2300" dirty="0">
                <a:solidFill>
                  <a:schemeClr val="tx1">
                    <a:lumMod val="75000"/>
                    <a:lumOff val="25000"/>
                  </a:schemeClr>
                </a:solidFill>
                <a:latin typeface="Times New Roman" pitchFamily="18" charset="0"/>
                <a:cs typeface="Times New Roman" pitchFamily="18" charset="0"/>
              </a:rPr>
              <a:t>Lập được thành tích đặc biệt xuất sắc đột xuất, có phạm vi ảnh hưởng trong bộ, ngành</a:t>
            </a:r>
            <a:r>
              <a:rPr lang="sq-AL" sz="2300" b="1" dirty="0">
                <a:solidFill>
                  <a:schemeClr val="tx1">
                    <a:lumMod val="75000"/>
                    <a:lumOff val="25000"/>
                  </a:schemeClr>
                </a:solidFill>
                <a:latin typeface="Times New Roman" pitchFamily="18" charset="0"/>
                <a:cs typeface="Times New Roman" pitchFamily="18" charset="0"/>
              </a:rPr>
              <a:t>. </a:t>
            </a:r>
            <a:endParaRPr lang="en-US" sz="2300" dirty="0">
              <a:solidFill>
                <a:schemeClr val="tx1">
                  <a:lumMod val="75000"/>
                  <a:lumOff val="25000"/>
                </a:schemeClr>
              </a:solidFill>
              <a:latin typeface="Times New Roman" pitchFamily="18" charset="0"/>
              <a:cs typeface="Times New Roman" pitchFamily="18" charset="0"/>
            </a:endParaRPr>
          </a:p>
          <a:p>
            <a:pPr marL="365760" indent="-283464" algn="just" eaLnBrk="1" fontAlgn="auto" hangingPunct="1">
              <a:spcAft>
                <a:spcPts val="0"/>
              </a:spcAft>
              <a:buFont typeface="Wingdings 2"/>
              <a:buChar char=""/>
              <a:defRPr/>
            </a:pPr>
            <a:r>
              <a:rPr lang="sq-AL" sz="2300" dirty="0">
                <a:solidFill>
                  <a:schemeClr val="tx1">
                    <a:lumMod val="75000"/>
                    <a:lumOff val="25000"/>
                  </a:schemeClr>
                </a:solidFill>
                <a:latin typeface="Times New Roman" pitchFamily="18" charset="0"/>
                <a:cs typeface="Times New Roman" pitchFamily="18" charset="0"/>
              </a:rPr>
              <a:t>Có nhiều đóng góp vào sự phát triển KTXH của đất nước, bảo đảm an sinh xã hội, từ thiện nhân đạo, ứng dụng KHKT.</a:t>
            </a:r>
            <a:endParaRPr lang="en-US" sz="2300" dirty="0">
              <a:solidFill>
                <a:schemeClr val="tx1">
                  <a:lumMod val="75000"/>
                  <a:lumOff val="25000"/>
                </a:schemeClr>
              </a:solidFill>
              <a:latin typeface="Times New Roman" pitchFamily="18" charset="0"/>
              <a:cs typeface="Times New Roman" pitchFamily="18" charset="0"/>
            </a:endParaRPr>
          </a:p>
          <a:p>
            <a:pPr marL="365760" indent="-283464" algn="just" eaLnBrk="1" fontAlgn="auto" hangingPunct="1">
              <a:spcAft>
                <a:spcPts val="0"/>
              </a:spcAft>
              <a:buFont typeface="Wingdings 2"/>
              <a:buChar char=""/>
              <a:defRPr/>
            </a:pPr>
            <a:r>
              <a:rPr lang="sq-AL" sz="2300" dirty="0">
                <a:solidFill>
                  <a:schemeClr val="tx1">
                    <a:lumMod val="75000"/>
                    <a:lumOff val="25000"/>
                  </a:schemeClr>
                </a:solidFill>
                <a:latin typeface="Times New Roman" pitchFamily="18" charset="0"/>
                <a:cs typeface="Times New Roman" pitchFamily="18" charset="0"/>
              </a:rPr>
              <a:t>Có thành tích xuất sắc tiêu biểu, được bình xét khi sơ kết, tổng kết phong trào thi đua do Chủ tịch nước, Thủ tướng Chính phủ phát động hoặc phong trào thi đua do bộ, ngành, tỉnh phát động có thời gian thực hiện từ 03 năm trở lên</a:t>
            </a:r>
            <a:endParaRPr lang="en-US" sz="2300" dirty="0">
              <a:solidFill>
                <a:schemeClr val="tx1">
                  <a:lumMod val="75000"/>
                  <a:lumOff val="25000"/>
                </a:schemeClr>
              </a:solidFill>
              <a:latin typeface="Times New Roman" pitchFamily="18" charset="0"/>
              <a:cs typeface="Times New Roman" pitchFamily="18" charset="0"/>
            </a:endParaRPr>
          </a:p>
          <a:p>
            <a:pPr marL="365760" indent="-283464" algn="just" eaLnBrk="1" fontAlgn="auto" hangingPunct="1">
              <a:spcAft>
                <a:spcPts val="0"/>
              </a:spcAft>
              <a:buFont typeface="Wingdings 2"/>
              <a:buChar char=""/>
              <a:defRPr/>
            </a:pPr>
            <a:r>
              <a:rPr lang="sq-AL" sz="2300" b="1" i="1" dirty="0">
                <a:solidFill>
                  <a:schemeClr val="tx1">
                    <a:lumMod val="75000"/>
                    <a:lumOff val="25000"/>
                  </a:schemeClr>
                </a:solidFill>
                <a:latin typeface="Times New Roman" pitchFamily="18" charset="0"/>
                <a:cs typeface="Times New Roman" pitchFamily="18" charset="0"/>
              </a:rPr>
              <a:t>Có thành tích xuất sắc trong phục vụ nhiệm vụ chính trị của Đảng, Nhà nước.</a:t>
            </a:r>
            <a:endParaRPr lang="en-US" sz="2300" dirty="0">
              <a:solidFill>
                <a:schemeClr val="tx1">
                  <a:lumMod val="75000"/>
                  <a:lumOff val="25000"/>
                </a:schemeClr>
              </a:solidFill>
              <a:latin typeface="Times New Roman" pitchFamily="18" charset="0"/>
              <a:cs typeface="Times New Roman" pitchFamily="18" charset="0"/>
            </a:endParaRPr>
          </a:p>
          <a:p>
            <a:pPr marL="365760" indent="-283464" algn="just" eaLnBrk="1" fontAlgn="auto" hangingPunct="1">
              <a:spcAft>
                <a:spcPts val="0"/>
              </a:spcAft>
              <a:buFont typeface="Wingdings 2"/>
              <a:buChar char=""/>
              <a:defRPr/>
            </a:pPr>
            <a:r>
              <a:rPr lang="sq-AL" sz="2300" dirty="0">
                <a:solidFill>
                  <a:schemeClr val="tx1">
                    <a:lumMod val="75000"/>
                    <a:lumOff val="25000"/>
                  </a:schemeClr>
                </a:solidFill>
                <a:latin typeface="Times New Roman" pitchFamily="18" charset="0"/>
                <a:cs typeface="Times New Roman" pitchFamily="18" charset="0"/>
              </a:rPr>
              <a:t>Đã được Bằng khen của bộ, ngành, tỉnh</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và</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sau</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đó</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có</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liên</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tục</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từ</a:t>
            </a:r>
            <a:r>
              <a:rPr lang="en-US" sz="2300" dirty="0">
                <a:solidFill>
                  <a:schemeClr val="tx1">
                    <a:lumMod val="75000"/>
                    <a:lumOff val="25000"/>
                  </a:schemeClr>
                </a:solidFill>
                <a:latin typeface="Times New Roman" pitchFamily="18" charset="0"/>
                <a:cs typeface="Times New Roman" pitchFamily="18" charset="0"/>
              </a:rPr>
              <a:t> </a:t>
            </a:r>
            <a:r>
              <a:rPr lang="sq-AL" sz="2300" dirty="0">
                <a:solidFill>
                  <a:schemeClr val="tx1">
                    <a:lumMod val="75000"/>
                    <a:lumOff val="25000"/>
                  </a:schemeClr>
                </a:solidFill>
                <a:latin typeface="Times New Roman" pitchFamily="18" charset="0"/>
                <a:cs typeface="Times New Roman" pitchFamily="18" charset="0"/>
              </a:rPr>
              <a:t>05 năm trở lên </a:t>
            </a:r>
            <a:r>
              <a:rPr lang="en-US" sz="2300" dirty="0" err="1">
                <a:solidFill>
                  <a:schemeClr val="tx1">
                    <a:lumMod val="75000"/>
                    <a:lumOff val="25000"/>
                  </a:schemeClr>
                </a:solidFill>
                <a:latin typeface="Times New Roman" pitchFamily="18" charset="0"/>
                <a:cs typeface="Times New Roman" pitchFamily="18" charset="0"/>
              </a:rPr>
              <a:t>đến</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thời</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điểm</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đề</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nghị</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được</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công</a:t>
            </a:r>
            <a:r>
              <a:rPr lang="en-US" sz="2300" dirty="0">
                <a:solidFill>
                  <a:schemeClr val="tx1">
                    <a:lumMod val="75000"/>
                    <a:lumOff val="25000"/>
                  </a:schemeClr>
                </a:solidFill>
                <a:latin typeface="Times New Roman" pitchFamily="18" charset="0"/>
                <a:cs typeface="Times New Roman" pitchFamily="18" charset="0"/>
              </a:rPr>
              <a:t> </a:t>
            </a:r>
            <a:r>
              <a:rPr lang="en-US" sz="2300" dirty="0" err="1">
                <a:solidFill>
                  <a:schemeClr val="tx1">
                    <a:lumMod val="75000"/>
                    <a:lumOff val="25000"/>
                  </a:schemeClr>
                </a:solidFill>
                <a:latin typeface="Times New Roman" pitchFamily="18" charset="0"/>
                <a:cs typeface="Times New Roman" pitchFamily="18" charset="0"/>
              </a:rPr>
              <a:t>nhận</a:t>
            </a:r>
            <a:r>
              <a:rPr lang="sq-AL" sz="2300" dirty="0">
                <a:solidFill>
                  <a:schemeClr val="tx1">
                    <a:lumMod val="75000"/>
                    <a:lumOff val="25000"/>
                  </a:schemeClr>
                </a:solidFill>
                <a:latin typeface="Times New Roman" pitchFamily="18" charset="0"/>
                <a:cs typeface="Times New Roman" pitchFamily="18" charset="0"/>
              </a:rPr>
              <a:t> hoàn thành xuất sắc nhiệm vụ hoặc đạt danh hiệu Tập thể lao động xuất sắc, trong đó có 01 Cờ </a:t>
            </a:r>
            <a:r>
              <a:rPr lang="vi-VN" sz="2300" dirty="0">
                <a:solidFill>
                  <a:schemeClr val="tx1">
                    <a:lumMod val="75000"/>
                    <a:lumOff val="25000"/>
                  </a:schemeClr>
                </a:solidFill>
                <a:latin typeface="Times New Roman" pitchFamily="18" charset="0"/>
                <a:cs typeface="Times New Roman" pitchFamily="18" charset="0"/>
              </a:rPr>
              <a:t>cấp </a:t>
            </a:r>
            <a:r>
              <a:rPr lang="sq-AL" sz="2300" dirty="0">
                <a:solidFill>
                  <a:schemeClr val="tx1">
                    <a:lumMod val="75000"/>
                    <a:lumOff val="25000"/>
                  </a:schemeClr>
                </a:solidFill>
                <a:latin typeface="Times New Roman" pitchFamily="18" charset="0"/>
                <a:cs typeface="Times New Roman" pitchFamily="18" charset="0"/>
              </a:rPr>
              <a:t>Bộ</a:t>
            </a:r>
            <a:r>
              <a:rPr lang="vi-VN" sz="2300" dirty="0">
                <a:solidFill>
                  <a:schemeClr val="tx1">
                    <a:lumMod val="75000"/>
                    <a:lumOff val="25000"/>
                  </a:schemeClr>
                </a:solidFill>
                <a:latin typeface="Times New Roman" pitchFamily="18" charset="0"/>
                <a:cs typeface="Times New Roman" pitchFamily="18" charset="0"/>
              </a:rPr>
              <a:t>, cấp tỉnh</a:t>
            </a:r>
            <a:r>
              <a:rPr lang="sq-AL" sz="2300" dirty="0">
                <a:solidFill>
                  <a:schemeClr val="tx1">
                    <a:lumMod val="75000"/>
                    <a:lumOff val="25000"/>
                  </a:schemeClr>
                </a:solidFill>
                <a:latin typeface="Times New Roman" pitchFamily="18" charset="0"/>
                <a:cs typeface="Times New Roman" pitchFamily="18" charset="0"/>
              </a:rPr>
              <a:t> hoặc 02 BK </a:t>
            </a:r>
            <a:r>
              <a:rPr lang="vi-VN" sz="2300" dirty="0">
                <a:solidFill>
                  <a:schemeClr val="tx1">
                    <a:lumMod val="75000"/>
                    <a:lumOff val="25000"/>
                  </a:schemeClr>
                </a:solidFill>
                <a:latin typeface="Times New Roman" pitchFamily="18" charset="0"/>
                <a:cs typeface="Times New Roman" pitchFamily="18" charset="0"/>
              </a:rPr>
              <a:t>cấp B</a:t>
            </a:r>
            <a:r>
              <a:rPr lang="sq-AL" sz="2300" dirty="0">
                <a:solidFill>
                  <a:schemeClr val="tx1">
                    <a:lumMod val="75000"/>
                    <a:lumOff val="25000"/>
                  </a:schemeClr>
                </a:solidFill>
                <a:latin typeface="Times New Roman" pitchFamily="18" charset="0"/>
                <a:cs typeface="Times New Roman" pitchFamily="18" charset="0"/>
              </a:rPr>
              <a:t>ộ</a:t>
            </a:r>
            <a:r>
              <a:rPr lang="vi-VN" sz="2300" dirty="0">
                <a:solidFill>
                  <a:schemeClr val="tx1">
                    <a:lumMod val="75000"/>
                    <a:lumOff val="25000"/>
                  </a:schemeClr>
                </a:solidFill>
                <a:latin typeface="Times New Roman" pitchFamily="18" charset="0"/>
                <a:cs typeface="Times New Roman" pitchFamily="18" charset="0"/>
              </a:rPr>
              <a:t>, cấp tỉnh</a:t>
            </a:r>
            <a:endParaRPr lang="en-US" sz="2300" dirty="0">
              <a:solidFill>
                <a:schemeClr val="tx1">
                  <a:lumMod val="75000"/>
                  <a:lumOff val="25000"/>
                </a:schemeClr>
              </a:solidFill>
              <a:latin typeface="Times New Roman" pitchFamily="18" charset="0"/>
              <a:cs typeface="Times New Roman" pitchFamily="18" charset="0"/>
            </a:endParaRPr>
          </a:p>
          <a:p>
            <a:pPr marL="365760" indent="-283464" eaLnBrk="1" fontAlgn="auto" hangingPunct="1">
              <a:spcAft>
                <a:spcPts val="0"/>
              </a:spcAft>
              <a:buFont typeface="Wingdings 2"/>
              <a:buChar char=""/>
              <a:defRPr/>
            </a:pPr>
            <a:endParaRPr lang="en-US" dirty="0">
              <a:solidFill>
                <a:schemeClr val="tx1">
                  <a:lumMod val="75000"/>
                  <a:lumOff val="25000"/>
                </a:schemeClr>
              </a:solidFill>
            </a:endParaRPr>
          </a:p>
        </p:txBody>
      </p:sp>
      <p:pic>
        <p:nvPicPr>
          <p:cNvPr id="57348" name="Picture 5" descr="Nestlé Việt Nam vinh dự đón nhận bằng khen của Thủ tướng ...">
            <a:extLst>
              <a:ext uri="{FF2B5EF4-FFF2-40B4-BE49-F238E27FC236}">
                <a16:creationId xmlns:a16="http://schemas.microsoft.com/office/drawing/2014/main" id="{46F1A6B2-8DF1-66C8-3B7B-150FDC4F4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276600"/>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E316EAB-C50F-D541-A844-04A36DAA0ECD}"/>
              </a:ext>
            </a:extLst>
          </p:cNvPr>
          <p:cNvSpPr>
            <a:spLocks noGrp="1" noChangeArrowheads="1"/>
          </p:cNvSpPr>
          <p:nvPr>
            <p:ph type="title"/>
          </p:nvPr>
        </p:nvSpPr>
        <p:spPr>
          <a:xfrm>
            <a:off x="2106613" y="623888"/>
            <a:ext cx="7138987" cy="1281112"/>
          </a:xfrm>
        </p:spPr>
        <p:txBody>
          <a:bodyPr/>
          <a:lstStyle/>
          <a:p>
            <a:pPr algn="ctr" eaLnBrk="1" hangingPunct="1"/>
            <a:r>
              <a:rPr lang="en-US" altLang="en-US">
                <a:solidFill>
                  <a:srgbClr val="0070C0"/>
                </a:solidFill>
                <a:latin typeface="Times New Roman" panose="02020603050405020304" pitchFamily="18" charset="0"/>
                <a:cs typeface="Times New Roman" panose="02020603050405020304" pitchFamily="18" charset="0"/>
              </a:rPr>
              <a:t>Khen thưởng cá nhân</a:t>
            </a:r>
          </a:p>
        </p:txBody>
      </p:sp>
      <p:sp>
        <p:nvSpPr>
          <p:cNvPr id="58371" name="Content Placeholder 2">
            <a:extLst>
              <a:ext uri="{FF2B5EF4-FFF2-40B4-BE49-F238E27FC236}">
                <a16:creationId xmlns:a16="http://schemas.microsoft.com/office/drawing/2014/main" id="{D6AFB060-A9A5-E0CE-EB8D-6CAF4A3BFB0B}"/>
              </a:ext>
            </a:extLst>
          </p:cNvPr>
          <p:cNvSpPr>
            <a:spLocks noGrp="1" noChangeArrowheads="1"/>
          </p:cNvSpPr>
          <p:nvPr>
            <p:ph idx="1"/>
          </p:nvPr>
        </p:nvSpPr>
        <p:spPr>
          <a:xfrm>
            <a:off x="914400" y="1295400"/>
            <a:ext cx="8763000" cy="4830763"/>
          </a:xfrm>
        </p:spPr>
        <p:txBody>
          <a:bodyPr/>
          <a:lstStyle/>
          <a:p>
            <a:pPr eaLnBrk="1" hangingPunct="1">
              <a:buFont typeface="Wingdings 2" pitchFamily="2" charset="2"/>
              <a:buNone/>
            </a:pPr>
            <a:r>
              <a:rPr lang="en-US" altLang="en-US" sz="3000">
                <a:latin typeface="Times New Roman" panose="02020603050405020304" pitchFamily="18" charset="0"/>
                <a:cs typeface="Times New Roman" panose="02020603050405020304" pitchFamily="18" charset="0"/>
              </a:rPr>
              <a:t>	+ </a:t>
            </a:r>
            <a:r>
              <a:rPr lang="en-US" altLang="en-US" sz="3000" b="1">
                <a:latin typeface="Times New Roman" panose="02020603050405020304" pitchFamily="18" charset="0"/>
                <a:cs typeface="Times New Roman" panose="02020603050405020304" pitchFamily="18" charset="0"/>
              </a:rPr>
              <a:t>Lập được thành tích xuất sắc đột xuất trong lao động, công tác, sản xuất, kinh doanh</a:t>
            </a:r>
            <a:r>
              <a:rPr lang="en-US" altLang="en-US" sz="3000">
                <a:latin typeface="Times New Roman" panose="02020603050405020304" pitchFamily="18" charset="0"/>
                <a:cs typeface="Times New Roman" panose="02020603050405020304" pitchFamily="18" charset="0"/>
              </a:rPr>
              <a:t>, …, có phạm vi ảnh hưởng và nêu gương trong toàn quốc (HCLĐ hạng Nhất), trong Bộ</a:t>
            </a:r>
            <a:r>
              <a:rPr lang="vi-VN" altLang="en-US" sz="3000">
                <a:latin typeface="Times New Roman" panose="02020603050405020304" pitchFamily="18" charset="0"/>
                <a:cs typeface="Times New Roman" panose="02020603050405020304" pitchFamily="18" charset="0"/>
              </a:rPr>
              <a:t>, ban, ngành, tỉnh</a:t>
            </a:r>
            <a:r>
              <a:rPr lang="en-US" altLang="en-US" sz="3000">
                <a:latin typeface="Times New Roman" panose="02020603050405020304" pitchFamily="18" charset="0"/>
                <a:cs typeface="Times New Roman" panose="02020603050405020304" pitchFamily="18" charset="0"/>
              </a:rPr>
              <a:t> (HCLĐ hạng Nhì), ở một trong các lĩnh vực thuộc bộ, </a:t>
            </a:r>
            <a:r>
              <a:rPr lang="vi-VN" altLang="en-US" sz="3000">
                <a:latin typeface="Times New Roman" panose="02020603050405020304" pitchFamily="18" charset="0"/>
                <a:cs typeface="Times New Roman" panose="02020603050405020304" pitchFamily="18" charset="0"/>
              </a:rPr>
              <a:t>ban, </a:t>
            </a:r>
            <a:r>
              <a:rPr lang="en-US" altLang="en-US" sz="3000">
                <a:latin typeface="Times New Roman" panose="02020603050405020304" pitchFamily="18" charset="0"/>
                <a:cs typeface="Times New Roman" panose="02020603050405020304" pitchFamily="18" charset="0"/>
              </a:rPr>
              <a:t>ngành, tỉnh (HCLĐ hạng Ba), (BKTTg)</a:t>
            </a:r>
          </a:p>
          <a:p>
            <a:pPr algn="just" eaLnBrk="1" hangingPunct="1">
              <a:buFont typeface="Wingdings 2" pitchFamily="2" charset="2"/>
              <a:buNone/>
            </a:pPr>
            <a:r>
              <a:rPr lang="en-US" altLang="en-US" sz="3000">
                <a:latin typeface="Times New Roman" panose="02020603050405020304" pitchFamily="18" charset="0"/>
                <a:cs typeface="Times New Roman" panose="02020603050405020304" pitchFamily="18" charset="0"/>
              </a:rPr>
              <a:t>	+ </a:t>
            </a:r>
            <a:r>
              <a:rPr lang="en-US" altLang="en-US" sz="3000" b="1">
                <a:latin typeface="Times New Roman" panose="02020603050405020304" pitchFamily="18" charset="0"/>
                <a:cs typeface="Times New Roman" panose="02020603050405020304" pitchFamily="18" charset="0"/>
              </a:rPr>
              <a:t>Được giải thưởng quốc tế cao của thế giới </a:t>
            </a:r>
            <a:r>
              <a:rPr lang="en-US" altLang="en-US" sz="3000">
                <a:latin typeface="Times New Roman" panose="02020603050405020304" pitchFamily="18" charset="0"/>
                <a:cs typeface="Times New Roman" panose="02020603050405020304" pitchFamily="18" charset="0"/>
              </a:rPr>
              <a:t>(HCLĐ hạng 1), giải cao nhất của khu vực (HCLĐ hạng 2), giải cao của khu vực (HCLĐ hạng 3), giải thưởng của khu vực (BKTTg)</a:t>
            </a:r>
          </a:p>
          <a:p>
            <a:pPr eaLnBrk="1" hangingPunct="1">
              <a:buFont typeface="Wingdings 2" pitchFamily="2" charset="2"/>
              <a:buNone/>
            </a:pPr>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105AA-9E3A-3F67-6F5B-623E1FAB5800}"/>
              </a:ext>
            </a:extLst>
          </p:cNvPr>
          <p:cNvSpPr>
            <a:spLocks noGrp="1"/>
          </p:cNvSpPr>
          <p:nvPr>
            <p:ph idx="1"/>
          </p:nvPr>
        </p:nvSpPr>
        <p:spPr>
          <a:xfrm>
            <a:off x="2105025" y="1143000"/>
            <a:ext cx="7140575" cy="4768850"/>
          </a:xfrm>
        </p:spPr>
        <p:txBody>
          <a:bodyPr rtlCol="0">
            <a:normAutofit fontScale="92500" lnSpcReduction="20000"/>
          </a:bodyPr>
          <a:lstStyle/>
          <a:p>
            <a:pPr marL="365760" indent="-283464" eaLnBrk="1" fontAlgn="auto" hangingPunct="1">
              <a:spcAft>
                <a:spcPts val="0"/>
              </a:spcAft>
              <a:buFont typeface="Wingdings 2"/>
              <a:buNone/>
              <a:defRPr/>
            </a:pPr>
            <a:r>
              <a:rPr lang="en-US" sz="2800" dirty="0">
                <a:solidFill>
                  <a:schemeClr val="tx1">
                    <a:lumMod val="75000"/>
                    <a:lumOff val="25000"/>
                  </a:schemeClr>
                </a:solidFill>
                <a:latin typeface="Times New Roman" pitchFamily="18" charset="0"/>
                <a:cs typeface="Times New Roman" pitchFamily="18" charset="0"/>
              </a:rPr>
              <a:t>	+ </a:t>
            </a:r>
            <a:r>
              <a:rPr lang="en-US" sz="2800" b="1" dirty="0" err="1">
                <a:solidFill>
                  <a:schemeClr val="tx1">
                    <a:lumMod val="75000"/>
                    <a:lumOff val="25000"/>
                  </a:schemeClr>
                </a:solidFill>
                <a:latin typeface="Times New Roman" pitchFamily="18" charset="0"/>
                <a:cs typeface="Times New Roman" pitchFamily="18" charset="0"/>
              </a:rPr>
              <a:t>Có</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phát</a:t>
            </a:r>
            <a:r>
              <a:rPr lang="en-US" sz="2800" b="1" dirty="0">
                <a:solidFill>
                  <a:schemeClr val="tx1">
                    <a:lumMod val="75000"/>
                    <a:lumOff val="25000"/>
                  </a:schemeClr>
                </a:solidFill>
                <a:latin typeface="Times New Roman" pitchFamily="18" charset="0"/>
                <a:cs typeface="Times New Roman" pitchFamily="18" charset="0"/>
              </a:rPr>
              <a:t> minh </a:t>
            </a:r>
            <a:r>
              <a:rPr lang="en-US" sz="2800" b="1" dirty="0" err="1">
                <a:solidFill>
                  <a:schemeClr val="tx1">
                    <a:lumMod val="75000"/>
                    <a:lumOff val="25000"/>
                  </a:schemeClr>
                </a:solidFill>
                <a:latin typeface="Times New Roman" pitchFamily="18" charset="0"/>
                <a:cs typeface="Times New Roman" pitchFamily="18" charset="0"/>
              </a:rPr>
              <a:t>sáng</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chế</a:t>
            </a:r>
            <a:r>
              <a:rPr lang="en-US" sz="2800" b="1"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được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ứng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dụng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mang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lại</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hiệu</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quả</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cao</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có</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phạm</a:t>
            </a:r>
            <a:r>
              <a:rPr lang="en-US" sz="2800" dirty="0">
                <a:solidFill>
                  <a:schemeClr val="tx1">
                    <a:lumMod val="75000"/>
                    <a:lumOff val="25000"/>
                  </a:schemeClr>
                </a:solidFill>
                <a:latin typeface="Times New Roman" pitchFamily="18" charset="0"/>
                <a:cs typeface="Times New Roman" pitchFamily="18" charset="0"/>
              </a:rPr>
              <a:t> vi </a:t>
            </a:r>
            <a:r>
              <a:rPr lang="en-US" sz="2800" dirty="0" err="1">
                <a:solidFill>
                  <a:schemeClr val="tx1">
                    <a:lumMod val="75000"/>
                    <a:lumOff val="25000"/>
                  </a:schemeClr>
                </a:solidFill>
                <a:latin typeface="Times New Roman" pitchFamily="18" charset="0"/>
                <a:cs typeface="Times New Roman" pitchFamily="18" charset="0"/>
              </a:rPr>
              <a:t>ảnh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hưởng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và</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nêu</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gương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trong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toàn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quốc</a:t>
            </a:r>
            <a:r>
              <a:rPr lang="en-US" sz="2800" dirty="0">
                <a:solidFill>
                  <a:schemeClr val="tx1">
                    <a:lumMod val="75000"/>
                    <a:lumOff val="25000"/>
                  </a:schemeClr>
                </a:solidFill>
                <a:latin typeface="Times New Roman" pitchFamily="18" charset="0"/>
                <a:cs typeface="Times New Roman" pitchFamily="18" charset="0"/>
              </a:rPr>
              <a:t> (HCLĐ </a:t>
            </a:r>
            <a:r>
              <a:rPr lang="en-US" sz="2800" dirty="0" err="1">
                <a:solidFill>
                  <a:schemeClr val="tx1">
                    <a:lumMod val="75000"/>
                    <a:lumOff val="25000"/>
                  </a:schemeClr>
                </a:solidFill>
                <a:latin typeface="Times New Roman" pitchFamily="18" charset="0"/>
                <a:cs typeface="Times New Roman" pitchFamily="18" charset="0"/>
              </a:rPr>
              <a:t>hạng</a:t>
            </a:r>
            <a:r>
              <a:rPr lang="en-US" sz="2800" dirty="0">
                <a:solidFill>
                  <a:schemeClr val="tx1">
                    <a:lumMod val="75000"/>
                    <a:lumOff val="25000"/>
                  </a:schemeClr>
                </a:solidFill>
                <a:latin typeface="Times New Roman" pitchFamily="18" charset="0"/>
                <a:cs typeface="Times New Roman" pitchFamily="18" charset="0"/>
              </a:rPr>
              <a:t> 1), </a:t>
            </a:r>
            <a:r>
              <a:rPr lang="en-US" sz="2800" dirty="0" err="1">
                <a:solidFill>
                  <a:schemeClr val="tx1">
                    <a:lumMod val="75000"/>
                    <a:lumOff val="25000"/>
                  </a:schemeClr>
                </a:solidFill>
                <a:latin typeface="Times New Roman" pitchFamily="18" charset="0"/>
                <a:cs typeface="Times New Roman" pitchFamily="18" charset="0"/>
              </a:rPr>
              <a:t>trong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Bộ</a:t>
            </a:r>
            <a:r>
              <a:rPr lang="vi-VN" sz="2800" dirty="0">
                <a:solidFill>
                  <a:schemeClr val="tx1">
                    <a:lumMod val="75000"/>
                    <a:lumOff val="25000"/>
                  </a:schemeClr>
                </a:solidFill>
                <a:latin typeface="Times New Roman" pitchFamily="18" charset="0"/>
                <a:cs typeface="Times New Roman" pitchFamily="18" charset="0"/>
              </a:rPr>
              <a:t>, ngành, tỉnh</a:t>
            </a:r>
            <a:r>
              <a:rPr lang="en-US" sz="2800" dirty="0">
                <a:solidFill>
                  <a:schemeClr val="tx1">
                    <a:lumMod val="75000"/>
                    <a:lumOff val="25000"/>
                  </a:schemeClr>
                </a:solidFill>
                <a:latin typeface="Times New Roman" pitchFamily="18" charset="0"/>
                <a:cs typeface="Times New Roman" pitchFamily="18" charset="0"/>
              </a:rPr>
              <a:t> (HCLĐ </a:t>
            </a:r>
            <a:r>
              <a:rPr lang="en-US" sz="2800" dirty="0" err="1">
                <a:solidFill>
                  <a:schemeClr val="tx1">
                    <a:lumMod val="75000"/>
                    <a:lumOff val="25000"/>
                  </a:schemeClr>
                </a:solidFill>
                <a:latin typeface="Times New Roman" pitchFamily="18" charset="0"/>
                <a:cs typeface="Times New Roman" pitchFamily="18" charset="0"/>
              </a:rPr>
              <a:t>hạng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Nhì</a:t>
            </a:r>
            <a:r>
              <a:rPr lang="en-US" sz="2800" dirty="0">
                <a:solidFill>
                  <a:schemeClr val="tx1">
                    <a:lumMod val="75000"/>
                    <a:lumOff val="25000"/>
                  </a:schemeClr>
                </a:solidFill>
                <a:latin typeface="Times New Roman" pitchFamily="18" charset="0"/>
                <a:cs typeface="Times New Roman" pitchFamily="18" charset="0"/>
              </a:rPr>
              <a:t>), ở </a:t>
            </a:r>
            <a:r>
              <a:rPr lang="en-US" sz="2800" dirty="0" err="1">
                <a:solidFill>
                  <a:schemeClr val="tx1">
                    <a:lumMod val="75000"/>
                    <a:lumOff val="25000"/>
                  </a:schemeClr>
                </a:solidFill>
                <a:latin typeface="Times New Roman" pitchFamily="18" charset="0"/>
                <a:cs typeface="Times New Roman" pitchFamily="18" charset="0"/>
              </a:rPr>
              <a:t>một</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trong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các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lĩnh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vực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thuộc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bộ</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ngành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tỉnh</a:t>
            </a:r>
            <a:r>
              <a:rPr lang="en-US" sz="2800" dirty="0">
                <a:solidFill>
                  <a:schemeClr val="tx1">
                    <a:lumMod val="75000"/>
                    <a:lumOff val="25000"/>
                  </a:schemeClr>
                </a:solidFill>
                <a:latin typeface="Times New Roman" pitchFamily="18" charset="0"/>
                <a:cs typeface="Times New Roman" pitchFamily="18" charset="0"/>
              </a:rPr>
              <a:t> (HCLĐ </a:t>
            </a:r>
            <a:r>
              <a:rPr lang="en-US" sz="2800" dirty="0" err="1">
                <a:solidFill>
                  <a:schemeClr val="tx1">
                    <a:lumMod val="75000"/>
                    <a:lumOff val="25000"/>
                  </a:schemeClr>
                </a:solidFill>
                <a:latin typeface="Times New Roman" pitchFamily="18" charset="0"/>
                <a:cs typeface="Times New Roman" pitchFamily="18" charset="0"/>
              </a:rPr>
              <a:t>hạng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Ba</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hoặc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có</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công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trình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khoa</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học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và</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công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nghệ</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hoặc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tác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phẩm</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xuất</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sắc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tiêu</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biểu</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cấp</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Nhà</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nước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cấp</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Bộ</a:t>
            </a:r>
            <a:r>
              <a:rPr lang="en-US" sz="2800" dirty="0">
                <a:solidFill>
                  <a:schemeClr val="tx1">
                    <a:lumMod val="75000"/>
                    <a:lumOff val="25000"/>
                  </a:schemeClr>
                </a:solidFill>
                <a:latin typeface="Times New Roman" pitchFamily="18" charset="0"/>
                <a:cs typeface="Times New Roman" pitchFamily="18" charset="0"/>
              </a:rPr>
              <a:t>.</a:t>
            </a:r>
          </a:p>
          <a:p>
            <a:pPr marL="365760" indent="-283464" eaLnBrk="1" fontAlgn="auto" hangingPunct="1">
              <a:spcAft>
                <a:spcPts val="0"/>
              </a:spcAft>
              <a:buFont typeface="Wingdings 2"/>
              <a:buNone/>
              <a:defRPr/>
            </a:pPr>
            <a:r>
              <a:rPr lang="en-US" sz="2800" dirty="0">
                <a:solidFill>
                  <a:schemeClr val="tx1">
                    <a:lumMod val="75000"/>
                    <a:lumOff val="25000"/>
                  </a:schemeClr>
                </a:solidFill>
                <a:latin typeface="Times New Roman" pitchFamily="18" charset="0"/>
                <a:cs typeface="Times New Roman" pitchFamily="18" charset="0"/>
              </a:rPr>
              <a:t>	+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nhiều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đóng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góp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lớn</a:t>
            </a:r>
            <a:r>
              <a:rPr lang="en-US" sz="2800" b="1" dirty="0">
                <a:solidFill>
                  <a:schemeClr val="tx1"/>
                </a:solidFill>
                <a:latin typeface="Times New Roman" pitchFamily="18" charset="0"/>
                <a:cs typeface="Times New Roman" pitchFamily="18" charset="0"/>
              </a:rPr>
              <a:t> </a:t>
            </a:r>
            <a:r>
              <a:rPr lang="en-US" sz="2800" dirty="0">
                <a:solidFill>
                  <a:schemeClr val="tx1">
                    <a:lumMod val="75000"/>
                    <a:lumOff val="25000"/>
                  </a:schemeClr>
                </a:solidFill>
                <a:latin typeface="Times New Roman" pitchFamily="18" charset="0"/>
                <a:cs typeface="Times New Roman" pitchFamily="18" charset="0"/>
              </a:rPr>
              <a:t>(HCLĐ </a:t>
            </a:r>
            <a:r>
              <a:rPr lang="en-US" sz="2800" dirty="0" err="1">
                <a:solidFill>
                  <a:schemeClr val="tx1">
                    <a:lumMod val="75000"/>
                    <a:lumOff val="25000"/>
                  </a:schemeClr>
                </a:solidFill>
                <a:latin typeface="Times New Roman" pitchFamily="18" charset="0"/>
                <a:cs typeface="Times New Roman" pitchFamily="18" charset="0"/>
              </a:rPr>
              <a:t>hạng</a:t>
            </a:r>
            <a:r>
              <a:rPr lang="en-US" sz="2800" dirty="0">
                <a:solidFill>
                  <a:schemeClr val="tx1">
                    <a:lumMod val="75000"/>
                    <a:lumOff val="25000"/>
                  </a:schemeClr>
                </a:solidFill>
                <a:latin typeface="Times New Roman" pitchFamily="18" charset="0"/>
                <a:cs typeface="Times New Roman" pitchFamily="18" charset="0"/>
              </a:rPr>
              <a:t> 1), </a:t>
            </a:r>
            <a:r>
              <a:rPr lang="en-US" sz="2800" dirty="0" err="1">
                <a:solidFill>
                  <a:schemeClr val="tx1">
                    <a:lumMod val="75000"/>
                    <a:lumOff val="25000"/>
                  </a:schemeClr>
                </a:solidFill>
                <a:latin typeface="Times New Roman" pitchFamily="18" charset="0"/>
                <a:cs typeface="Times New Roman" pitchFamily="18" charset="0"/>
              </a:rPr>
              <a:t>đóng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góp</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lớn</a:t>
            </a:r>
            <a:r>
              <a:rPr lang="en-US" sz="2800" dirty="0">
                <a:solidFill>
                  <a:schemeClr val="tx1">
                    <a:lumMod val="75000"/>
                    <a:lumOff val="25000"/>
                  </a:schemeClr>
                </a:solidFill>
                <a:latin typeface="Times New Roman" pitchFamily="18" charset="0"/>
                <a:cs typeface="Times New Roman" pitchFamily="18" charset="0"/>
              </a:rPr>
              <a:t> (HCLĐ </a:t>
            </a:r>
            <a:r>
              <a:rPr lang="en-US" sz="2800" dirty="0" err="1">
                <a:solidFill>
                  <a:schemeClr val="tx1">
                    <a:lumMod val="75000"/>
                    <a:lumOff val="25000"/>
                  </a:schemeClr>
                </a:solidFill>
                <a:latin typeface="Times New Roman" pitchFamily="18" charset="0"/>
                <a:cs typeface="Times New Roman" pitchFamily="18" charset="0"/>
              </a:rPr>
              <a:t>hạng</a:t>
            </a:r>
            <a:r>
              <a:rPr lang="en-US" sz="2800" dirty="0">
                <a:solidFill>
                  <a:schemeClr val="tx1">
                    <a:lumMod val="75000"/>
                    <a:lumOff val="25000"/>
                  </a:schemeClr>
                </a:solidFill>
                <a:latin typeface="Times New Roman" pitchFamily="18" charset="0"/>
                <a:cs typeface="Times New Roman" pitchFamily="18" charset="0"/>
              </a:rPr>
              <a:t> 2), </a:t>
            </a:r>
            <a:r>
              <a:rPr lang="en-US" sz="2800" dirty="0" err="1">
                <a:solidFill>
                  <a:schemeClr val="tx1">
                    <a:lumMod val="75000"/>
                    <a:lumOff val="25000"/>
                  </a:schemeClr>
                </a:solidFill>
                <a:latin typeface="Times New Roman" pitchFamily="18" charset="0"/>
                <a:cs typeface="Times New Roman" pitchFamily="18" charset="0"/>
              </a:rPr>
              <a:t>nhiều</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đóng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góp</a:t>
            </a:r>
            <a:r>
              <a:rPr lang="en-US" sz="2800" dirty="0">
                <a:solidFill>
                  <a:schemeClr val="tx1">
                    <a:lumMod val="75000"/>
                    <a:lumOff val="25000"/>
                  </a:schemeClr>
                </a:solidFill>
                <a:latin typeface="Times New Roman" pitchFamily="18" charset="0"/>
                <a:cs typeface="Times New Roman" pitchFamily="18" charset="0"/>
              </a:rPr>
              <a:t> (HCLĐ </a:t>
            </a:r>
            <a:r>
              <a:rPr lang="en-US" sz="2800" dirty="0" err="1">
                <a:solidFill>
                  <a:schemeClr val="tx1">
                    <a:lumMod val="75000"/>
                    <a:lumOff val="25000"/>
                  </a:schemeClr>
                </a:solidFill>
                <a:latin typeface="Times New Roman" pitchFamily="18" charset="0"/>
                <a:cs typeface="Times New Roman" pitchFamily="18" charset="0"/>
              </a:rPr>
              <a:t>hạng</a:t>
            </a:r>
            <a:r>
              <a:rPr lang="vi-VN" sz="2800" dirty="0">
                <a:solidFill>
                  <a:schemeClr val="tx1">
                    <a:lumMod val="75000"/>
                    <a:lumOff val="25000"/>
                  </a:schemeClr>
                </a:solidFill>
                <a:latin typeface="Times New Roman" pitchFamily="18" charset="0"/>
                <a:cs typeface="Times New Roman" pitchFamily="18" charset="0"/>
              </a:rPr>
              <a:t> 3</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và</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có</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đóng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góp</a:t>
            </a:r>
            <a:r>
              <a:rPr lang="en-US" sz="2800" dirty="0">
                <a:solidFill>
                  <a:schemeClr val="tx1">
                    <a:lumMod val="75000"/>
                    <a:lumOff val="25000"/>
                  </a:schemeClr>
                </a:solidFill>
                <a:latin typeface="Times New Roman" pitchFamily="18" charset="0"/>
                <a:cs typeface="Times New Roman" pitchFamily="18" charset="0"/>
              </a:rPr>
              <a:t> (BKTT</a:t>
            </a:r>
            <a:r>
              <a:rPr lang="vi-VN" sz="2800" dirty="0">
                <a:solidFill>
                  <a:schemeClr val="tx1">
                    <a:lumMod val="75000"/>
                    <a:lumOff val="25000"/>
                  </a:schemeClr>
                </a:solidFill>
                <a:latin typeface="Times New Roman" pitchFamily="18" charset="0"/>
                <a:cs typeface="Times New Roman" pitchFamily="18" charset="0"/>
              </a:rPr>
              <a:t>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vào</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sự</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phát</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triển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kinh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tế</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xã</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hội</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của</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đất</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nước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đảm</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bảo</a:t>
            </a:r>
            <a:r>
              <a:rPr lang="en-US" sz="2800" dirty="0">
                <a:solidFill>
                  <a:schemeClr val="tx1">
                    <a:lumMod val="75000"/>
                    <a:lumOff val="25000"/>
                  </a:schemeClr>
                </a:solidFill>
                <a:latin typeface="Times New Roman" pitchFamily="18" charset="0"/>
                <a:cs typeface="Times New Roman" pitchFamily="18" charset="0"/>
              </a:rPr>
              <a:t> an </a:t>
            </a:r>
            <a:r>
              <a:rPr lang="en-US" sz="2800" dirty="0" err="1">
                <a:solidFill>
                  <a:schemeClr val="tx1">
                    <a:lumMod val="75000"/>
                    <a:lumOff val="25000"/>
                  </a:schemeClr>
                </a:solidFill>
                <a:latin typeface="Times New Roman" pitchFamily="18" charset="0"/>
                <a:cs typeface="Times New Roman" pitchFamily="18" charset="0"/>
              </a:rPr>
              <a:t>sinh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xã</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hội</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từ</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thiện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nhân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đạo</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ứng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dụng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tiến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bộ</a:t>
            </a:r>
            <a:r>
              <a:rPr lang="en-US" sz="2800" dirty="0">
                <a:solidFill>
                  <a:schemeClr val="tx1">
                    <a:lumMod val="75000"/>
                    <a:lumOff val="25000"/>
                  </a:schemeClr>
                </a:solidFill>
                <a:latin typeface="Times New Roman" pitchFamily="18" charset="0"/>
                <a:cs typeface="Times New Roman" pitchFamily="18" charset="0"/>
              </a:rPr>
              <a:t> KHKT.</a:t>
            </a:r>
          </a:p>
          <a:p>
            <a:pPr marL="365760" indent="-283464" eaLnBrk="1" fontAlgn="auto" hangingPunct="1">
              <a:spcAft>
                <a:spcPts val="0"/>
              </a:spcAft>
              <a:buFont typeface="Wingdings 2"/>
              <a:buNone/>
              <a:defRPr/>
            </a:pPr>
            <a:endParaRPr lang="en-US" dirty="0">
              <a:solidFill>
                <a:schemeClr val="tx1">
                  <a:lumMod val="75000"/>
                  <a:lumOff val="2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a:extLst>
              <a:ext uri="{FF2B5EF4-FFF2-40B4-BE49-F238E27FC236}">
                <a16:creationId xmlns:a16="http://schemas.microsoft.com/office/drawing/2014/main" id="{38C73F3D-635E-DC78-8723-D206783EA09F}"/>
              </a:ext>
            </a:extLst>
          </p:cNvPr>
          <p:cNvGraphicFramePr>
            <a:graphicFrameLocks noGrp="1"/>
          </p:cNvGraphicFramePr>
          <p:nvPr/>
        </p:nvGraphicFramePr>
        <p:xfrm>
          <a:off x="165100" y="685800"/>
          <a:ext cx="9493250" cy="5867400"/>
        </p:xfrm>
        <a:graphic>
          <a:graphicData uri="http://schemas.openxmlformats.org/drawingml/2006/table">
            <a:tbl>
              <a:tblPr/>
              <a:tblGrid>
                <a:gridCol w="1503098">
                  <a:extLst>
                    <a:ext uri="{9D8B030D-6E8A-4147-A177-3AD203B41FA5}">
                      <a16:colId xmlns:a16="http://schemas.microsoft.com/office/drawing/2014/main" val="20000"/>
                    </a:ext>
                  </a:extLst>
                </a:gridCol>
                <a:gridCol w="2689754">
                  <a:extLst>
                    <a:ext uri="{9D8B030D-6E8A-4147-A177-3AD203B41FA5}">
                      <a16:colId xmlns:a16="http://schemas.microsoft.com/office/drawing/2014/main" val="20001"/>
                    </a:ext>
                  </a:extLst>
                </a:gridCol>
                <a:gridCol w="2610644">
                  <a:extLst>
                    <a:ext uri="{9D8B030D-6E8A-4147-A177-3AD203B41FA5}">
                      <a16:colId xmlns:a16="http://schemas.microsoft.com/office/drawing/2014/main" val="20002"/>
                    </a:ext>
                  </a:extLst>
                </a:gridCol>
                <a:gridCol w="2689754">
                  <a:extLst>
                    <a:ext uri="{9D8B030D-6E8A-4147-A177-3AD203B41FA5}">
                      <a16:colId xmlns:a16="http://schemas.microsoft.com/office/drawing/2014/main" val="20003"/>
                    </a:ext>
                  </a:extLst>
                </a:gridCol>
              </a:tblGrid>
              <a:tr h="414684">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Quy định</a:t>
                      </a: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rgbClr val="FF0000"/>
                          </a:solidFill>
                          <a:effectLst/>
                          <a:latin typeface="Arial" pitchFamily="34" charset="0"/>
                          <a:cs typeface="Arial" pitchFamily="34" charset="0"/>
                        </a:rPr>
                        <a:t>Huân chương Lao động </a:t>
                      </a:r>
                      <a:r>
                        <a:rPr kumimoji="0" lang="en-US" sz="1800" b="1" i="0" u="none" strike="noStrike" cap="none" normalizeH="0" baseline="0" dirty="0">
                          <a:ln>
                            <a:noFill/>
                          </a:ln>
                          <a:solidFill>
                            <a:srgbClr val="FF0000"/>
                          </a:solidFill>
                          <a:effectLst/>
                          <a:latin typeface="Arial" pitchFamily="34" charset="0"/>
                          <a:cs typeface="Arial" pitchFamily="34" charset="0"/>
                        </a:rPr>
                        <a:t>(đối </a:t>
                      </a:r>
                      <a:r>
                        <a:rPr kumimoji="0" lang="en-US" sz="1800" b="1" i="0" u="none" strike="noStrike" cap="none" normalizeH="0" baseline="0" dirty="0" err="1">
                          <a:ln>
                            <a:noFill/>
                          </a:ln>
                          <a:solidFill>
                            <a:srgbClr val="FF0000"/>
                          </a:solidFill>
                          <a:effectLst/>
                          <a:latin typeface="Arial" pitchFamily="34" charset="0"/>
                          <a:cs typeface="Arial" pitchFamily="34" charset="0"/>
                        </a:rPr>
                        <a:t>với</a:t>
                      </a:r>
                      <a:r>
                        <a:rPr kumimoji="0" lang="en-US" sz="1800" b="1" i="0" u="none" strike="noStrike" cap="none" normalizeH="0" baseline="0" dirty="0">
                          <a:ln>
                            <a:noFill/>
                          </a:ln>
                          <a:solidFill>
                            <a:srgbClr val="FF0000"/>
                          </a:solidFill>
                          <a:effectLst/>
                          <a:latin typeface="Arial" pitchFamily="34" charset="0"/>
                          <a:cs typeface="Arial" pitchFamily="34" charset="0"/>
                        </a:rPr>
                        <a:t> </a:t>
                      </a:r>
                      <a:r>
                        <a:rPr kumimoji="0" lang="en-US" sz="1800" b="1" i="0" u="none" strike="noStrike" cap="none" normalizeH="0" baseline="0" dirty="0" err="1">
                          <a:ln>
                            <a:noFill/>
                          </a:ln>
                          <a:solidFill>
                            <a:srgbClr val="FF0000"/>
                          </a:solidFill>
                          <a:effectLst/>
                          <a:latin typeface="Arial" pitchFamily="34" charset="0"/>
                          <a:cs typeface="Arial" pitchFamily="34" charset="0"/>
                        </a:rPr>
                        <a:t>cá</a:t>
                      </a:r>
                      <a:r>
                        <a:rPr kumimoji="0" lang="en-US" sz="1800" b="1" i="0" u="none" strike="noStrike" cap="none" normalizeH="0" baseline="0" dirty="0">
                          <a:ln>
                            <a:noFill/>
                          </a:ln>
                          <a:solidFill>
                            <a:srgbClr val="FF0000"/>
                          </a:solidFill>
                          <a:effectLst/>
                          <a:latin typeface="Arial" pitchFamily="34" charset="0"/>
                          <a:cs typeface="Arial" pitchFamily="34" charset="0"/>
                        </a:rPr>
                        <a:t> </a:t>
                      </a:r>
                      <a:r>
                        <a:rPr kumimoji="0" lang="en-US" sz="1800" b="1" i="0" u="none" strike="noStrike" cap="none" normalizeH="0" baseline="0" dirty="0" err="1">
                          <a:ln>
                            <a:noFill/>
                          </a:ln>
                          <a:solidFill>
                            <a:srgbClr val="FF0000"/>
                          </a:solidFill>
                          <a:effectLst/>
                          <a:latin typeface="Arial" pitchFamily="34" charset="0"/>
                          <a:cs typeface="Arial" pitchFamily="34" charset="0"/>
                        </a:rPr>
                        <a:t>nhân</a:t>
                      </a:r>
                      <a:r>
                        <a:rPr kumimoji="0" lang="en-US" sz="1800" b="1" i="0" u="none" strike="noStrike" cap="none" normalizeH="0" baseline="0" dirty="0">
                          <a:ln>
                            <a:noFill/>
                          </a:ln>
                          <a:solidFill>
                            <a:srgbClr val="FF0000"/>
                          </a:solidFill>
                          <a:effectLst/>
                          <a:latin typeface="Arial" pitchFamily="34" charset="0"/>
                          <a:cs typeface="Arial" pitchFamily="34" charset="0"/>
                        </a:rPr>
                        <a:t>)</a:t>
                      </a:r>
                      <a:endParaRPr kumimoji="0" lang="en-US" sz="1800" b="1"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939">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100777">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itchFamily="18" charset="0"/>
                          <a:cs typeface="Times New Roman" pitchFamily="18" charset="0"/>
                        </a:rPr>
                        <a:t>Tặng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thưởng</a:t>
                      </a:r>
                      <a:r>
                        <a:rPr lang="en-US" sz="2000" dirty="0">
                          <a:latin typeface="Times New Roman" pitchFamily="18" charset="0"/>
                          <a:cs typeface="Times New Roman" pitchFamily="18" charset="0"/>
                        </a:rPr>
                        <a:t> HCLĐ2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HT </a:t>
                      </a:r>
                      <a:r>
                        <a:rPr lang="en-US" sz="2000" dirty="0" err="1">
                          <a:solidFill>
                            <a:schemeClr val="tx1"/>
                          </a:solidFill>
                          <a:latin typeface="Times New Roman" pitchFamily="18" charset="0"/>
                          <a:cs typeface="Times New Roman" pitchFamily="18" charset="0"/>
                        </a:rPr>
                        <a:t>tốt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trở</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3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trở</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lên</a:t>
                      </a:r>
                      <a:r>
                        <a:rPr lang="en-US" sz="2000" b="1" dirty="0">
                          <a:latin typeface="Times New Roman" pitchFamily="18" charset="0"/>
                          <a:cs typeface="Times New Roman" pitchFamily="18" charset="0"/>
                        </a:rPr>
                        <a:t> HT </a:t>
                      </a:r>
                      <a:r>
                        <a:rPr lang="en-US" sz="2000" b="1" dirty="0" err="1">
                          <a:latin typeface="Times New Roman" pitchFamily="18" charset="0"/>
                          <a:cs typeface="Times New Roman" pitchFamily="18" charset="0"/>
                        </a:rPr>
                        <a:t>xuất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sắc</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2 </a:t>
                      </a:r>
                      <a:r>
                        <a:rPr lang="en-US" sz="2000" b="1" dirty="0" err="1">
                          <a:solidFill>
                            <a:schemeClr val="tx1"/>
                          </a:solidFill>
                          <a:latin typeface="Times New Roman" pitchFamily="18" charset="0"/>
                          <a:cs typeface="Times New Roman" pitchFamily="18" charset="0"/>
                        </a:rPr>
                        <a:t>lần</a:t>
                      </a:r>
                      <a:r>
                        <a:rPr lang="en-US" sz="2000" b="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hiệu</a:t>
                      </a:r>
                      <a:r>
                        <a:rPr lang="en-US" sz="2000"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Chiến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sĩ</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đua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cấp</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Bộ</a:t>
                      </a:r>
                      <a:r>
                        <a:rPr lang="vi-VN" sz="2000" b="1" dirty="0">
                          <a:solidFill>
                            <a:schemeClr val="tx1"/>
                          </a:solidFill>
                          <a:latin typeface="Times New Roman" pitchFamily="18" charset="0"/>
                          <a:cs typeface="Times New Roman" pitchFamily="18" charset="0"/>
                        </a:rPr>
                        <a:t>, ban, ngành,</a:t>
                      </a:r>
                      <a:r>
                        <a:rPr lang="vi-VN" sz="2000" b="1" baseline="0" dirty="0">
                          <a:solidFill>
                            <a:schemeClr val="tx1"/>
                          </a:solidFill>
                          <a:latin typeface="Times New Roman" pitchFamily="18" charset="0"/>
                          <a:cs typeface="Times New Roman" pitchFamily="18" charset="0"/>
                        </a:rPr>
                        <a:t> tỉnh</a:t>
                      </a:r>
                      <a:endParaRPr lang="en-US" sz="2000" b="1" dirty="0">
                        <a:solidFill>
                          <a:schemeClr val="tx1"/>
                        </a:solidFill>
                        <a:latin typeface="Times New Roman" pitchFamily="18" charset="0"/>
                        <a:cs typeface="Times New Roman" pitchFamily="18" charset="0"/>
                      </a:endParaRPr>
                    </a:p>
                    <a:p>
                      <a:pPr algn="just"/>
                      <a:endParaRPr lang="vi-VN" sz="2000" b="0" i="0" kern="1200" dirty="0">
                        <a:solidFill>
                          <a:srgbClr val="0070C0"/>
                        </a:solidFill>
                        <a:effectLst/>
                        <a:latin typeface="+mj-lt"/>
                        <a:ea typeface="+mn-ea"/>
                        <a:cs typeface="+mn-cs"/>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lvl="0" algn="just"/>
                      <a:r>
                        <a:rPr lang="en-US" sz="2000" dirty="0" err="1">
                          <a:latin typeface="Times New Roman" pitchFamily="18" charset="0"/>
                          <a:cs typeface="Times New Roman" pitchFamily="18" charset="0"/>
                        </a:rPr>
                        <a:t>Tặng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thưởng</a:t>
                      </a:r>
                      <a:r>
                        <a:rPr lang="en-US" sz="2000" dirty="0">
                          <a:latin typeface="Times New Roman" pitchFamily="18" charset="0"/>
                          <a:cs typeface="Times New Roman" pitchFamily="18" charset="0"/>
                        </a:rPr>
                        <a:t> HCLĐ3,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HT </a:t>
                      </a:r>
                      <a:r>
                        <a:rPr lang="en-US" sz="2000" dirty="0" err="1">
                          <a:solidFill>
                            <a:schemeClr val="tx1"/>
                          </a:solidFill>
                          <a:latin typeface="Times New Roman" pitchFamily="18" charset="0"/>
                          <a:cs typeface="Times New Roman" pitchFamily="18" charset="0"/>
                        </a:rPr>
                        <a:t>tốt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trở</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trở</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lên</a:t>
                      </a:r>
                      <a:r>
                        <a:rPr lang="en-US" sz="2000" b="1" dirty="0">
                          <a:latin typeface="Times New Roman" pitchFamily="18" charset="0"/>
                          <a:cs typeface="Times New Roman" pitchFamily="18" charset="0"/>
                        </a:rPr>
                        <a:t> HT </a:t>
                      </a:r>
                      <a:r>
                        <a:rPr lang="en-US" sz="2000" b="1" dirty="0" err="1">
                          <a:latin typeface="Times New Roman" pitchFamily="18" charset="0"/>
                          <a:cs typeface="Times New Roman" pitchFamily="18" charset="0"/>
                        </a:rPr>
                        <a:t>xuất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sắc</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1 </a:t>
                      </a:r>
                      <a:r>
                        <a:rPr lang="en-US" sz="2000" b="1" dirty="0" err="1">
                          <a:solidFill>
                            <a:schemeClr val="tx1"/>
                          </a:solidFill>
                          <a:latin typeface="Times New Roman" pitchFamily="18" charset="0"/>
                          <a:cs typeface="Times New Roman" pitchFamily="18" charset="0"/>
                        </a:rPr>
                        <a:t>lần</a:t>
                      </a:r>
                      <a:r>
                        <a:rPr lang="en-US" sz="2000" b="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hiệu</a:t>
                      </a:r>
                      <a:r>
                        <a:rPr lang="en-US" sz="2000"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Chiến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sĩ</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đua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cấp</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Bộ</a:t>
                      </a:r>
                      <a:r>
                        <a:rPr lang="vi-VN" sz="2000" b="1" dirty="0">
                          <a:solidFill>
                            <a:schemeClr val="tx1"/>
                          </a:solidFill>
                          <a:latin typeface="Times New Roman" pitchFamily="18" charset="0"/>
                          <a:cs typeface="Times New Roman" pitchFamily="18" charset="0"/>
                        </a:rPr>
                        <a:t>, ban, ngành,</a:t>
                      </a:r>
                      <a:r>
                        <a:rPr lang="vi-VN" sz="2000" b="1" baseline="0" dirty="0">
                          <a:solidFill>
                            <a:schemeClr val="tx1"/>
                          </a:solidFill>
                          <a:latin typeface="Times New Roman" pitchFamily="18" charset="0"/>
                          <a:cs typeface="Times New Roman" pitchFamily="18" charset="0"/>
                        </a:rPr>
                        <a:t> tỉnh</a:t>
                      </a:r>
                      <a:endParaRPr lang="en-US" sz="2000" b="1" dirty="0">
                        <a:solidFill>
                          <a:schemeClr val="tx1"/>
                        </a:solidFill>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itchFamily="18" charset="0"/>
                          <a:cs typeface="Times New Roman" pitchFamily="18" charset="0"/>
                        </a:rPr>
                        <a:t>Tặng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thưởng</a:t>
                      </a:r>
                      <a:r>
                        <a:rPr lang="en-US" sz="2000" dirty="0">
                          <a:latin typeface="Times New Roman" pitchFamily="18" charset="0"/>
                          <a:cs typeface="Times New Roman" pitchFamily="18" charset="0"/>
                        </a:rPr>
                        <a:t> BK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nhận</a:t>
                      </a:r>
                      <a:r>
                        <a:rPr lang="en-US" sz="2000" dirty="0">
                          <a:solidFill>
                            <a:schemeClr val="tx1"/>
                          </a:solidFill>
                          <a:latin typeface="Times New Roman" pitchFamily="18" charset="0"/>
                          <a:cs typeface="Times New Roman" pitchFamily="18" charset="0"/>
                        </a:rPr>
                        <a:t> HTT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trở</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trở</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lên</a:t>
                      </a:r>
                      <a:r>
                        <a:rPr lang="en-US" sz="2000" b="1" dirty="0">
                          <a:latin typeface="Times New Roman" pitchFamily="18" charset="0"/>
                          <a:cs typeface="Times New Roman" pitchFamily="18" charset="0"/>
                        </a:rPr>
                        <a:t> HT </a:t>
                      </a:r>
                      <a:r>
                        <a:rPr lang="en-US" sz="2000" b="1" dirty="0" err="1">
                          <a:latin typeface="Times New Roman" pitchFamily="18" charset="0"/>
                          <a:cs typeface="Times New Roman" pitchFamily="18" charset="0"/>
                        </a:rPr>
                        <a:t>xuất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sắc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nhiệm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vụ</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3 </a:t>
                      </a:r>
                      <a:r>
                        <a:rPr lang="en-US" sz="2000" b="1" dirty="0" err="1">
                          <a:solidFill>
                            <a:schemeClr val="tx1"/>
                          </a:solidFill>
                          <a:latin typeface="Times New Roman" pitchFamily="18" charset="0"/>
                          <a:cs typeface="Times New Roman" pitchFamily="18" charset="0"/>
                        </a:rPr>
                        <a:t>lần</a:t>
                      </a:r>
                      <a:r>
                        <a:rPr lang="en-US" sz="2000" b="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được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tặng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hiệu</a:t>
                      </a:r>
                      <a:r>
                        <a:rPr lang="en-US" sz="2000"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a:t>
                      </a:r>
                      <a:r>
                        <a:rPr lang="en-US" sz="2000" b="1" dirty="0" err="1">
                          <a:solidFill>
                            <a:schemeClr val="tx1"/>
                          </a:solidFill>
                          <a:latin typeface="Times New Roman" pitchFamily="18" charset="0"/>
                          <a:cs typeface="Times New Roman" pitchFamily="18" charset="0"/>
                        </a:rPr>
                        <a:t>Chiến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sĩ</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đua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cơ</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sở</a:t>
                      </a:r>
                      <a:r>
                        <a:rPr lang="en-US" sz="2000" b="1" dirty="0">
                          <a:solidFill>
                            <a:schemeClr val="tx1"/>
                          </a:solidFill>
                          <a:latin typeface="Times New Roman" pitchFamily="18" charset="0"/>
                          <a:cs typeface="Times New Roman" pitchFamily="18" charset="0"/>
                        </a:rPr>
                        <a:t>”</a:t>
                      </a:r>
                    </a:p>
                    <a:p>
                      <a:pPr algn="just"/>
                      <a:endParaRPr lang="vi-VN" sz="2000" b="0" i="0" kern="1200" dirty="0">
                        <a:solidFill>
                          <a:schemeClr val="tx1"/>
                        </a:solidFill>
                        <a:effectLst/>
                        <a:latin typeface="+mj-lt"/>
                        <a:ea typeface="+mn-ea"/>
                        <a:cs typeface="+mn-cs"/>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60437" name="Picture 2" descr="Huân chương lao động hang I – Bimico KSB | Công ty Cổ phần Khoáng sản và  Xây dựng Bình Dương">
            <a:extLst>
              <a:ext uri="{FF2B5EF4-FFF2-40B4-BE49-F238E27FC236}">
                <a16:creationId xmlns:a16="http://schemas.microsoft.com/office/drawing/2014/main" id="{2A19D8BA-537A-F48E-1DC3-112BE6241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524000"/>
            <a:ext cx="12350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3">
            <a:extLst>
              <a:ext uri="{FF2B5EF4-FFF2-40B4-BE49-F238E27FC236}">
                <a16:creationId xmlns:a16="http://schemas.microsoft.com/office/drawing/2014/main" id="{BB326C55-CCBD-F9C3-6DD1-268C1353116D}"/>
              </a:ext>
            </a:extLst>
          </p:cNvPr>
          <p:cNvSpPr>
            <a:spLocks noChangeArrowheads="1"/>
          </p:cNvSpPr>
          <p:nvPr/>
        </p:nvSpPr>
        <p:spPr bwMode="auto">
          <a:xfrm>
            <a:off x="2073275" y="0"/>
            <a:ext cx="5927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 typeface="Arial" panose="020B0604020202020204" pitchFamily="34" charset="0"/>
              <a:buNone/>
            </a:pPr>
            <a:r>
              <a:rPr lang="en-US" altLang="zh-CN" sz="2800" b="1">
                <a:solidFill>
                  <a:srgbClr val="FF0000"/>
                </a:solidFill>
                <a:latin typeface="Times New Roman" panose="02020603050405020304" pitchFamily="18" charset="0"/>
                <a:cs typeface="Times New Roman" panose="02020603050405020304" pitchFamily="18" charset="0"/>
                <a:sym typeface="+mn-lt"/>
              </a:rPr>
              <a:t>Bằng khen của Thủ tướng Chính phủ</a:t>
            </a:r>
            <a:endParaRPr lang="zh-CN" altLang="en-US" sz="2800" b="1">
              <a:solidFill>
                <a:srgbClr val="FF0000"/>
              </a:solidFill>
              <a:latin typeface="Times New Roman" panose="02020603050405020304" pitchFamily="18" charset="0"/>
              <a:cs typeface="Times New Roman" panose="02020603050405020304" pitchFamily="18" charset="0"/>
              <a:sym typeface="+mn-lt"/>
            </a:endParaRPr>
          </a:p>
        </p:txBody>
      </p:sp>
      <p:graphicFrame>
        <p:nvGraphicFramePr>
          <p:cNvPr id="5" name="Diagram 4">
            <a:extLst>
              <a:ext uri="{FF2B5EF4-FFF2-40B4-BE49-F238E27FC236}">
                <a16:creationId xmlns:a16="http://schemas.microsoft.com/office/drawing/2014/main" id="{E579FE2F-D79E-9B19-24B9-E6C1118F9DED}"/>
              </a:ext>
            </a:extLst>
          </p:cNvPr>
          <p:cNvGraphicFramePr/>
          <p:nvPr/>
        </p:nvGraphicFramePr>
        <p:xfrm>
          <a:off x="685800" y="9144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E98689C6-9CCB-A29B-2A1E-6A4559CA6C46}"/>
              </a:ext>
            </a:extLst>
          </p:cNvPr>
          <p:cNvSpPr/>
          <p:nvPr/>
        </p:nvSpPr>
        <p:spPr>
          <a:xfrm>
            <a:off x="82550" y="2133600"/>
            <a:ext cx="2608263"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cs typeface="Calibri" panose="020F0502020204030204" pitchFamily="34" charset="0"/>
              </a:rPr>
              <a:t>TIÊU CHUẨN</a:t>
            </a:r>
          </a:p>
          <a:p>
            <a:pPr algn="ctr" eaLnBrk="1" fontAlgn="auto" hangingPunct="1">
              <a:spcBef>
                <a:spcPts val="0"/>
              </a:spcBef>
              <a:spcAft>
                <a:spcPts val="0"/>
              </a:spcAft>
              <a:defRPr/>
            </a:pPr>
            <a:r>
              <a:rPr lang="en-US" sz="2400" dirty="0">
                <a:cs typeface="Calibri" panose="020F0502020204030204" pitchFamily="34" charset="0"/>
              </a:rPr>
              <a:t> CÁ NHÂN</a:t>
            </a:r>
          </a:p>
        </p:txBody>
      </p:sp>
    </p:spTree>
  </p:cSld>
  <p:clrMapOvr>
    <a:masterClrMapping/>
  </p:clrMapOvr>
  <p:transition spd="slow" advClick="0">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3FFD715E-935E-E30D-D41D-396944CAB0B5}"/>
              </a:ext>
            </a:extLst>
          </p:cNvPr>
          <p:cNvSpPr>
            <a:spLocks noGrp="1" noChangeArrowheads="1"/>
          </p:cNvSpPr>
          <p:nvPr>
            <p:ph idx="1"/>
          </p:nvPr>
        </p:nvSpPr>
        <p:spPr>
          <a:xfrm>
            <a:off x="1555750" y="685800"/>
            <a:ext cx="8121650" cy="5562600"/>
          </a:xfrm>
        </p:spPr>
        <p:txBody>
          <a:bodyPr/>
          <a:lstStyle/>
          <a:p>
            <a:pPr algn="just" eaLnBrk="1" hangingPunct="1"/>
            <a:r>
              <a:rPr lang="en-US" altLang="en-US" sz="3000">
                <a:solidFill>
                  <a:srgbClr val="FF0000"/>
                </a:solidFill>
                <a:latin typeface="Times New Roman" panose="02020603050405020304" pitchFamily="18" charset="0"/>
                <a:cs typeface="Times New Roman" panose="02020603050405020304" pitchFamily="18" charset="0"/>
              </a:rPr>
              <a:t>Bằng khen của Thủ tướng Chính phủ</a:t>
            </a:r>
            <a:r>
              <a:rPr lang="vi-VN" altLang="en-US" sz="3000">
                <a:solidFill>
                  <a:srgbClr val="FF0000"/>
                </a:solidFill>
                <a:latin typeface="Times New Roman" panose="02020603050405020304" pitchFamily="18" charset="0"/>
                <a:cs typeface="Times New Roman" panose="02020603050405020304" pitchFamily="18" charset="0"/>
              </a:rPr>
              <a:t>:</a:t>
            </a:r>
            <a:endParaRPr lang="en-US" altLang="en-US" sz="3000">
              <a:solidFill>
                <a:srgbClr val="FF0000"/>
              </a:solidFill>
              <a:latin typeface="Times New Roman" panose="02020603050405020304" pitchFamily="18" charset="0"/>
              <a:cs typeface="Times New Roman" panose="02020603050405020304" pitchFamily="18" charset="0"/>
            </a:endParaRPr>
          </a:p>
          <a:p>
            <a:pPr algn="just" eaLnBrk="1" hangingPunct="1">
              <a:buFont typeface="Wingdings 2" pitchFamily="2" charset="2"/>
              <a:buNone/>
            </a:pPr>
            <a:r>
              <a:rPr lang="en-US" altLang="en-US" sz="3000">
                <a:latin typeface="Times New Roman" panose="02020603050405020304" pitchFamily="18" charset="0"/>
                <a:cs typeface="Times New Roman" panose="02020603050405020304" pitchFamily="18" charset="0"/>
              </a:rPr>
              <a:t> - Tặng hoặc </a:t>
            </a:r>
            <a:r>
              <a:rPr lang="en-US" altLang="en-US" sz="3000" b="1">
                <a:latin typeface="Times New Roman" panose="02020603050405020304" pitchFamily="18" charset="0"/>
                <a:cs typeface="Times New Roman" panose="02020603050405020304" pitchFamily="18" charset="0"/>
              </a:rPr>
              <a:t>truy tặng </a:t>
            </a:r>
            <a:r>
              <a:rPr lang="en-US" altLang="en-US" sz="3000">
                <a:latin typeface="Times New Roman" panose="02020603050405020304" pitchFamily="18" charset="0"/>
                <a:cs typeface="Times New Roman" panose="02020603050405020304" pitchFamily="18" charset="0"/>
              </a:rPr>
              <a:t>cho cá nhân  đã được Bằng khen của Bộ, </a:t>
            </a:r>
            <a:r>
              <a:rPr lang="vi-VN" altLang="en-US" sz="3000">
                <a:latin typeface="Times New Roman" panose="02020603050405020304" pitchFamily="18" charset="0"/>
                <a:cs typeface="Times New Roman" panose="02020603050405020304" pitchFamily="18" charset="0"/>
              </a:rPr>
              <a:t>ban, </a:t>
            </a:r>
            <a:r>
              <a:rPr lang="en-US" altLang="en-US" sz="3000">
                <a:latin typeface="Times New Roman" panose="02020603050405020304" pitchFamily="18" charset="0"/>
                <a:cs typeface="Times New Roman" panose="02020603050405020304" pitchFamily="18" charset="0"/>
              </a:rPr>
              <a:t>ngành, tỉnh và liên tục từ 05 năm trở lên đến thời điểm đề nghị được công nhận hoàn thành tốt nhiệm vụ trở lên, trong thời gian đó có </a:t>
            </a:r>
            <a:r>
              <a:rPr lang="en-US" altLang="en-US" sz="3000" b="1">
                <a:latin typeface="Times New Roman" panose="02020603050405020304" pitchFamily="18" charset="0"/>
                <a:cs typeface="Times New Roman" panose="02020603050405020304" pitchFamily="18" charset="0"/>
              </a:rPr>
              <a:t>03 lần chiến sĩ thi đua cơ sở</a:t>
            </a:r>
          </a:p>
          <a:p>
            <a:pPr algn="just" eaLnBrk="1" hangingPunct="1">
              <a:buFont typeface="Wingdings 2" pitchFamily="2" charset="2"/>
              <a:buNone/>
            </a:pPr>
            <a:r>
              <a:rPr lang="en-US" altLang="en-US" sz="3000" b="1">
                <a:latin typeface="Times New Roman" panose="02020603050405020304" pitchFamily="18" charset="0"/>
                <a:cs typeface="Times New Roman" panose="02020603050405020304" pitchFamily="18" charset="0"/>
              </a:rPr>
              <a:t>- Có thành tích xuất sắc trong phục vụ nhiệm vụ chính trị của Đảng, Nhà nước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33905-BD10-FB24-0B90-095E20F1D970}"/>
              </a:ext>
            </a:extLst>
          </p:cNvPr>
          <p:cNvSpPr>
            <a:spLocks noGrp="1"/>
          </p:cNvSpPr>
          <p:nvPr>
            <p:ph idx="1"/>
          </p:nvPr>
        </p:nvSpPr>
        <p:spPr>
          <a:xfrm>
            <a:off x="1555750" y="609600"/>
            <a:ext cx="8121650" cy="5638800"/>
          </a:xfrm>
        </p:spPr>
        <p:txBody>
          <a:bodyPr rtlCol="0">
            <a:normAutofit lnSpcReduction="10000"/>
          </a:bodyPr>
          <a:lstStyle/>
          <a:p>
            <a:pPr marL="365760" indent="-283464" algn="just" eaLnBrk="1" fontAlgn="auto" hangingPunct="1">
              <a:spcAft>
                <a:spcPts val="0"/>
              </a:spcAft>
              <a:buFont typeface="Wingdings 2"/>
              <a:buChar char=""/>
              <a:defRPr/>
            </a:pPr>
            <a:r>
              <a:rPr lang="en-US" sz="3000" b="1" dirty="0" err="1">
                <a:solidFill>
                  <a:srgbClr val="FF0000"/>
                </a:solidFill>
                <a:latin typeface="Times New Roman" pitchFamily="18" charset="0"/>
                <a:cs typeface="Times New Roman" pitchFamily="18" charset="0"/>
              </a:rPr>
              <a:t>Bằng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khen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Bộ</a:t>
            </a:r>
            <a:r>
              <a:rPr lang="en-US" sz="3000" b="1" dirty="0">
                <a:solidFill>
                  <a:srgbClr val="FF0000"/>
                </a:solidFill>
                <a:latin typeface="Times New Roman" pitchFamily="18" charset="0"/>
                <a:cs typeface="Times New Roman" pitchFamily="18" charset="0"/>
              </a:rPr>
              <a:t>, </a:t>
            </a:r>
            <a:r>
              <a:rPr lang="vi-VN" sz="3000" b="1" dirty="0">
                <a:solidFill>
                  <a:srgbClr val="FF0000"/>
                </a:solidFill>
                <a:latin typeface="Times New Roman" pitchFamily="18" charset="0"/>
                <a:cs typeface="Times New Roman" pitchFamily="18" charset="0"/>
              </a:rPr>
              <a:t>ban, </a:t>
            </a:r>
            <a:r>
              <a:rPr lang="en-US" sz="3000" b="1" dirty="0" err="1">
                <a:solidFill>
                  <a:srgbClr val="FF0000"/>
                </a:solidFill>
                <a:latin typeface="Times New Roman" pitchFamily="18" charset="0"/>
                <a:cs typeface="Times New Roman" pitchFamily="18" charset="0"/>
              </a:rPr>
              <a:t>ngành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tỉnh</a:t>
            </a:r>
            <a:r>
              <a:rPr lang="en-US" sz="3000" b="1" dirty="0">
                <a:solidFill>
                  <a:srgbClr val="FF0000"/>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tặng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cho</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cá</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nhân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đạt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một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trong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các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tiêu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chuẩn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sau</a:t>
            </a:r>
            <a:r>
              <a:rPr lang="en-US" sz="3000" dirty="0">
                <a:solidFill>
                  <a:schemeClr val="tx1">
                    <a:lumMod val="75000"/>
                    <a:lumOff val="25000"/>
                  </a:schemeClr>
                </a:solidFill>
                <a:latin typeface="Times New Roman" pitchFamily="18" charset="0"/>
                <a:cs typeface="Times New Roman" pitchFamily="18" charset="0"/>
              </a:rPr>
              <a:t>:</a:t>
            </a:r>
          </a:p>
          <a:p>
            <a:pPr marL="365760" indent="-283464" algn="just" eaLnBrk="1" fontAlgn="auto" hangingPunct="1">
              <a:spcAft>
                <a:spcPts val="0"/>
              </a:spcAft>
              <a:buFontTx/>
              <a:buChar char="-"/>
              <a:defRPr/>
            </a:pPr>
            <a:r>
              <a:rPr lang="en-US" sz="3000" dirty="0" err="1">
                <a:solidFill>
                  <a:schemeClr val="tx1">
                    <a:lumMod val="75000"/>
                    <a:lumOff val="25000"/>
                  </a:schemeClr>
                </a:solidFill>
                <a:latin typeface="Times New Roman" pitchFamily="18" charset="0"/>
                <a:cs typeface="Times New Roman" pitchFamily="18" charset="0"/>
              </a:rPr>
              <a:t>Có</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thành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tích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xuất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sắc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trong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phong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trào</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đua</a:t>
            </a:r>
            <a:r>
              <a:rPr lang="en-US" sz="3000" dirty="0">
                <a:solidFill>
                  <a:schemeClr val="tx1">
                    <a:lumMod val="75000"/>
                    <a:lumOff val="25000"/>
                  </a:schemeClr>
                </a:solidFill>
                <a:latin typeface="Times New Roman" pitchFamily="18" charset="0"/>
                <a:cs typeface="Times New Roman" pitchFamily="18" charset="0"/>
              </a:rPr>
              <a:t>;</a:t>
            </a:r>
          </a:p>
          <a:p>
            <a:pPr marL="365760" indent="-283464" algn="just" eaLnBrk="1" fontAlgn="auto" hangingPunct="1">
              <a:spcAft>
                <a:spcPts val="0"/>
              </a:spcAft>
              <a:buFontTx/>
              <a:buChar char="-"/>
              <a:defRPr/>
            </a:pPr>
            <a:r>
              <a:rPr lang="en-US" sz="3000" dirty="0" err="1">
                <a:solidFill>
                  <a:schemeClr val="tx1">
                    <a:lumMod val="75000"/>
                    <a:lumOff val="25000"/>
                  </a:schemeClr>
                </a:solidFill>
                <a:latin typeface="Times New Roman" pitchFamily="18" charset="0"/>
                <a:cs typeface="Times New Roman" pitchFamily="18" charset="0"/>
              </a:rPr>
              <a:t>Lập</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nhiều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thành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tích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hoặc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thành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tích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đột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xuất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phạm</a:t>
            </a:r>
            <a:r>
              <a:rPr lang="en-US" sz="3000" dirty="0">
                <a:solidFill>
                  <a:schemeClr val="tx1">
                    <a:lumMod val="75000"/>
                    <a:lumOff val="25000"/>
                  </a:schemeClr>
                </a:solidFill>
                <a:latin typeface="Times New Roman" pitchFamily="18" charset="0"/>
                <a:cs typeface="Times New Roman" pitchFamily="18" charset="0"/>
              </a:rPr>
              <a:t> vi </a:t>
            </a:r>
            <a:r>
              <a:rPr lang="en-US" sz="3000" dirty="0" err="1">
                <a:solidFill>
                  <a:schemeClr val="tx1">
                    <a:lumMod val="75000"/>
                    <a:lumOff val="25000"/>
                  </a:schemeClr>
                </a:solidFill>
                <a:latin typeface="Times New Roman" pitchFamily="18" charset="0"/>
                <a:cs typeface="Times New Roman" pitchFamily="18" charset="0"/>
              </a:rPr>
              <a:t>ảnh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hưởng</a:t>
            </a:r>
            <a:r>
              <a:rPr lang="en-US" sz="3000" dirty="0">
                <a:solidFill>
                  <a:schemeClr val="tx1">
                    <a:lumMod val="75000"/>
                    <a:lumOff val="25000"/>
                  </a:schemeClr>
                </a:solidFill>
                <a:latin typeface="Times New Roman" pitchFamily="18" charset="0"/>
                <a:cs typeface="Times New Roman" pitchFamily="18" charset="0"/>
              </a:rPr>
              <a:t> ở 1 </a:t>
            </a:r>
            <a:r>
              <a:rPr lang="en-US" sz="3000" dirty="0" err="1">
                <a:solidFill>
                  <a:schemeClr val="tx1">
                    <a:lumMod val="75000"/>
                    <a:lumOff val="25000"/>
                  </a:schemeClr>
                </a:solidFill>
                <a:latin typeface="Times New Roman" pitchFamily="18" charset="0"/>
                <a:cs typeface="Times New Roman" pitchFamily="18" charset="0"/>
              </a:rPr>
              <a:t>trong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các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lĩnh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vực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thuộc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Bộ</a:t>
            </a:r>
            <a:r>
              <a:rPr lang="vi-VN" sz="3000" dirty="0">
                <a:solidFill>
                  <a:schemeClr val="tx1">
                    <a:lumMod val="75000"/>
                    <a:lumOff val="25000"/>
                  </a:schemeClr>
                </a:solidFill>
                <a:latin typeface="Times New Roman" pitchFamily="18" charset="0"/>
                <a:cs typeface="Times New Roman" pitchFamily="18" charset="0"/>
              </a:rPr>
              <a:t>, ban, ngành, tỉnh.</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Có</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đóng</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góp</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vào</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sự</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phát</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triển</a:t>
            </a:r>
            <a:r>
              <a:rPr lang="en-US" sz="3000" b="1" dirty="0">
                <a:solidFill>
                  <a:schemeClr val="tx1">
                    <a:lumMod val="75000"/>
                    <a:lumOff val="25000"/>
                  </a:schemeClr>
                </a:solidFill>
                <a:latin typeface="Times New Roman" pitchFamily="18" charset="0"/>
                <a:cs typeface="Times New Roman" pitchFamily="18" charset="0"/>
              </a:rPr>
              <a:t> KTXH, </a:t>
            </a:r>
            <a:r>
              <a:rPr lang="en-US" sz="3000" b="1" dirty="0" err="1">
                <a:solidFill>
                  <a:schemeClr val="tx1">
                    <a:lumMod val="75000"/>
                    <a:lumOff val="25000"/>
                  </a:schemeClr>
                </a:solidFill>
                <a:latin typeface="Times New Roman" pitchFamily="18" charset="0"/>
                <a:cs typeface="Times New Roman" pitchFamily="18" charset="0"/>
              </a:rPr>
              <a:t>ứng</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dụng</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tiến</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bộ</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kỹ</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thuật</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công</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tác</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xã</a:t>
            </a:r>
            <a:r>
              <a:rPr lang="en-US" sz="3000" b="1" dirty="0">
                <a:solidFill>
                  <a:schemeClr val="tx1">
                    <a:lumMod val="75000"/>
                    <a:lumOff val="25000"/>
                  </a:schemeClr>
                </a:solidFill>
                <a:latin typeface="Times New Roman" pitchFamily="18" charset="0"/>
                <a:cs typeface="Times New Roman" pitchFamily="18" charset="0"/>
              </a:rPr>
              <a:t> </a:t>
            </a:r>
            <a:r>
              <a:rPr lang="en-US" sz="3000" b="1" dirty="0" err="1">
                <a:solidFill>
                  <a:schemeClr val="tx1">
                    <a:lumMod val="75000"/>
                    <a:lumOff val="25000"/>
                  </a:schemeClr>
                </a:solidFill>
                <a:latin typeface="Times New Roman" pitchFamily="18" charset="0"/>
                <a:cs typeface="Times New Roman" pitchFamily="18" charset="0"/>
              </a:rPr>
              <a:t>hội</a:t>
            </a:r>
            <a:r>
              <a:rPr lang="en-US" sz="3000" b="1" dirty="0">
                <a:solidFill>
                  <a:schemeClr val="tx1">
                    <a:lumMod val="75000"/>
                    <a:lumOff val="25000"/>
                  </a:schemeClr>
                </a:solidFill>
                <a:latin typeface="Times New Roman" pitchFamily="18" charset="0"/>
                <a:cs typeface="Times New Roman" pitchFamily="18" charset="0"/>
              </a:rPr>
              <a:t>.</a:t>
            </a:r>
            <a:endParaRPr lang="en-US" sz="3000" dirty="0">
              <a:solidFill>
                <a:schemeClr val="tx1">
                  <a:lumMod val="75000"/>
                  <a:lumOff val="25000"/>
                </a:schemeClr>
              </a:solidFill>
              <a:latin typeface="Times New Roman" pitchFamily="18" charset="0"/>
              <a:cs typeface="Times New Roman" pitchFamily="18" charset="0"/>
            </a:endParaRPr>
          </a:p>
          <a:p>
            <a:pPr marL="365760" indent="-283464" algn="just" eaLnBrk="1" fontAlgn="auto" hangingPunct="1">
              <a:spcAft>
                <a:spcPts val="0"/>
              </a:spcAft>
              <a:buFontTx/>
              <a:buChar char="-"/>
              <a:defRPr/>
            </a:pPr>
            <a:r>
              <a:rPr lang="en-US" sz="3000" dirty="0" err="1">
                <a:solidFill>
                  <a:schemeClr val="tx1">
                    <a:lumMod val="75000"/>
                    <a:lumOff val="25000"/>
                  </a:schemeClr>
                </a:solidFill>
                <a:latin typeface="Times New Roman" pitchFamily="18" charset="0"/>
                <a:cs typeface="Times New Roman" pitchFamily="18" charset="0"/>
              </a:rPr>
              <a:t>Có</a:t>
            </a:r>
            <a:r>
              <a:rPr lang="en-US" sz="3000" dirty="0">
                <a:solidFill>
                  <a:schemeClr val="tx1">
                    <a:lumMod val="75000"/>
                    <a:lumOff val="25000"/>
                  </a:schemeClr>
                </a:solidFill>
                <a:latin typeface="Times New Roman" pitchFamily="18" charset="0"/>
                <a:cs typeface="Times New Roman" pitchFamily="18" charset="0"/>
              </a:rPr>
              <a:t> 2 </a:t>
            </a:r>
            <a:r>
              <a:rPr lang="en-US" sz="3000" dirty="0" err="1">
                <a:solidFill>
                  <a:schemeClr val="tx1">
                    <a:lumMod val="75000"/>
                    <a:lumOff val="25000"/>
                  </a:schemeClr>
                </a:solidFill>
                <a:latin typeface="Times New Roman" pitchFamily="18" charset="0"/>
                <a:cs typeface="Times New Roman" pitchFamily="18" charset="0"/>
              </a:rPr>
              <a:t>lần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liên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tục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dạt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danh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hiệu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Chiến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sĩ</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đua</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cơ</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sở</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hoặc</a:t>
            </a:r>
            <a:r>
              <a:rPr lang="en-US" sz="3000" dirty="0">
                <a:solidFill>
                  <a:schemeClr val="tx1">
                    <a:lumMod val="75000"/>
                    <a:lumOff val="25000"/>
                  </a:schemeClr>
                </a:solidFill>
                <a:latin typeface="Times New Roman" pitchFamily="18" charset="0"/>
                <a:cs typeface="Times New Roman" pitchFamily="18" charset="0"/>
              </a:rPr>
              <a:t> Hoàn </a:t>
            </a:r>
            <a:r>
              <a:rPr lang="en-US" sz="3000" dirty="0" err="1">
                <a:solidFill>
                  <a:schemeClr val="tx1">
                    <a:lumMod val="75000"/>
                    <a:lumOff val="25000"/>
                  </a:schemeClr>
                </a:solidFill>
                <a:latin typeface="Times New Roman" pitchFamily="18" charset="0"/>
                <a:cs typeface="Times New Roman" pitchFamily="18" charset="0"/>
              </a:rPr>
              <a:t>thành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xuất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sắc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nhiệm</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vụ</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trong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đó</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có</a:t>
            </a:r>
            <a:r>
              <a:rPr lang="en-US" sz="3000" dirty="0">
                <a:solidFill>
                  <a:schemeClr val="tx1">
                    <a:lumMod val="75000"/>
                    <a:lumOff val="25000"/>
                  </a:schemeClr>
                </a:solidFill>
                <a:latin typeface="Times New Roman" pitchFamily="18" charset="0"/>
                <a:cs typeface="Times New Roman" pitchFamily="18" charset="0"/>
              </a:rPr>
              <a:t> 2 </a:t>
            </a:r>
            <a:r>
              <a:rPr lang="en-US" sz="3000" dirty="0" err="1">
                <a:solidFill>
                  <a:schemeClr val="tx1">
                    <a:lumMod val="75000"/>
                    <a:lumOff val="25000"/>
                  </a:schemeClr>
                </a:solidFill>
                <a:latin typeface="Times New Roman" pitchFamily="18" charset="0"/>
                <a:cs typeface="Times New Roman" pitchFamily="18" charset="0"/>
              </a:rPr>
              <a:t>sáng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kiến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được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áp</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dụng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hoặc</a:t>
            </a:r>
            <a:r>
              <a:rPr lang="en-US" sz="3000" dirty="0">
                <a:solidFill>
                  <a:schemeClr val="tx1">
                    <a:lumMod val="75000"/>
                    <a:lumOff val="25000"/>
                  </a:schemeClr>
                </a:solidFill>
                <a:latin typeface="Times New Roman" pitchFamily="18" charset="0"/>
                <a:cs typeface="Times New Roman" pitchFamily="18" charset="0"/>
              </a:rPr>
              <a:t> 2 </a:t>
            </a:r>
            <a:r>
              <a:rPr lang="en-US" sz="3000" dirty="0" err="1">
                <a:solidFill>
                  <a:schemeClr val="tx1">
                    <a:lumMod val="75000"/>
                    <a:lumOff val="25000"/>
                  </a:schemeClr>
                </a:solidFill>
                <a:latin typeface="Times New Roman" pitchFamily="18" charset="0"/>
                <a:cs typeface="Times New Roman" pitchFamily="18" charset="0"/>
              </a:rPr>
              <a:t>đề</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tài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được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nghiệm</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thu</a:t>
            </a:r>
            <a:r>
              <a:rPr lang="vi-VN" sz="3000" dirty="0">
                <a:solidFill>
                  <a:schemeClr val="tx1">
                    <a:lumMod val="75000"/>
                    <a:lumOff val="25000"/>
                  </a:schemeClr>
                </a:solidFill>
                <a:latin typeface="Times New Roman" pitchFamily="18" charset="0"/>
                <a:cs typeface="Times New Roman" pitchFamily="18" charset="0"/>
              </a:rPr>
              <a:t>.</a:t>
            </a:r>
            <a:endParaRPr lang="en-US" sz="3000" dirty="0">
              <a:solidFill>
                <a:schemeClr val="tx1">
                  <a:lumMod val="75000"/>
                  <a:lumOff val="25000"/>
                </a:schemeClr>
              </a:solidFill>
              <a:latin typeface="Times New Roman" pitchFamily="18" charset="0"/>
              <a:cs typeface="Times New Roman" pitchFamily="18" charset="0"/>
            </a:endParaRPr>
          </a:p>
          <a:p>
            <a:pPr marL="365760" indent="-283464" eaLnBrk="1" fontAlgn="auto" hangingPunct="1">
              <a:spcAft>
                <a:spcPts val="0"/>
              </a:spcAft>
              <a:buFont typeface="Wingdings 2"/>
              <a:buNone/>
              <a:defRPr/>
            </a:pPr>
            <a:endParaRPr lang="en-US" sz="3000" dirty="0">
              <a:solidFill>
                <a:schemeClr val="tx1">
                  <a:lumMod val="75000"/>
                  <a:lumOff val="25000"/>
                </a:schemeClr>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a:extLst>
              <a:ext uri="{FF2B5EF4-FFF2-40B4-BE49-F238E27FC236}">
                <a16:creationId xmlns:a16="http://schemas.microsoft.com/office/drawing/2014/main" id="{300201F5-1AD8-5B23-2BDF-E2E2B5E8FBB3}"/>
              </a:ext>
            </a:extLst>
          </p:cNvPr>
          <p:cNvSpPr>
            <a:spLocks noGrp="1"/>
          </p:cNvSpPr>
          <p:nvPr>
            <p:ph idx="1"/>
          </p:nvPr>
        </p:nvSpPr>
        <p:spPr>
          <a:xfrm>
            <a:off x="1555750" y="990600"/>
            <a:ext cx="8121650" cy="5257800"/>
          </a:xfrm>
        </p:spPr>
        <p:txBody>
          <a:bodyPr rtlCol="0">
            <a:normAutofit/>
          </a:bodyPr>
          <a:lstStyle/>
          <a:p>
            <a:pPr marL="812800" indent="-812800" algn="ctr" eaLnBrk="1" fontAlgn="auto" hangingPunct="1">
              <a:spcAft>
                <a:spcPts val="0"/>
              </a:spcAft>
              <a:buFontTx/>
              <a:buNone/>
              <a:defRPr/>
            </a:pPr>
            <a:r>
              <a:rPr lang="en-US" altLang="en-US" sz="3200" b="1" dirty="0" err="1">
                <a:solidFill>
                  <a:schemeClr val="tx1"/>
                </a:solidFill>
                <a:latin typeface="Times New Roman" panose="02020603050405020304" pitchFamily="18" charset="0"/>
                <a:cs typeface="Times New Roman" panose="02020603050405020304" pitchFamily="18" charset="0"/>
              </a:rPr>
              <a:t>Nội</a:t>
            </a:r>
            <a:r>
              <a:rPr lang="en-US" altLang="en-US" sz="3200" b="1" dirty="0">
                <a:solidFill>
                  <a:schemeClr val="tx1"/>
                </a:solidFill>
                <a:latin typeface="Times New Roman" panose="02020603050405020304" pitchFamily="18" charset="0"/>
                <a:cs typeface="Times New Roman" panose="02020603050405020304" pitchFamily="18" charset="0"/>
              </a:rPr>
              <a:t> dung III </a:t>
            </a:r>
          </a:p>
          <a:p>
            <a:pPr marL="812800" indent="-812800" algn="ctr" eaLnBrk="1" fontAlgn="auto" hangingPunct="1">
              <a:spcAft>
                <a:spcPts val="0"/>
              </a:spcAft>
              <a:buFontTx/>
              <a:buNone/>
              <a:defRPr/>
            </a:pPr>
            <a:r>
              <a:rPr lang="en-US" altLang="en-US" sz="2800" b="1" dirty="0">
                <a:solidFill>
                  <a:schemeClr val="tx1"/>
                </a:solidFill>
                <a:latin typeface="Times New Roman" panose="02020603050405020304" pitchFamily="18" charset="0"/>
                <a:cs typeface="Times New Roman" panose="02020603050405020304" pitchFamily="18" charset="0"/>
              </a:rPr>
              <a:t>CHÚ TRỌNG KHEN THƯỞNG TẬP THỂ</a:t>
            </a:r>
            <a:endParaRPr lang="vi-VN" altLang="en-US" sz="2800" b="1" dirty="0">
              <a:solidFill>
                <a:schemeClr val="tx1"/>
              </a:solidFill>
              <a:latin typeface="Times New Roman" panose="02020603050405020304" pitchFamily="18" charset="0"/>
              <a:cs typeface="Times New Roman" panose="02020603050405020304" pitchFamily="18" charset="0"/>
            </a:endParaRPr>
          </a:p>
          <a:p>
            <a:pPr marL="812800" indent="-812800" algn="ctr" eaLnBrk="1" fontAlgn="auto" hangingPunct="1">
              <a:spcAft>
                <a:spcPts val="0"/>
              </a:spcAft>
              <a:buFontTx/>
              <a:buNone/>
              <a:defRPr/>
            </a:pPr>
            <a:r>
              <a:rPr lang="en-US" altLang="en-US" sz="2800" b="1" dirty="0">
                <a:solidFill>
                  <a:schemeClr val="tx1"/>
                </a:solidFill>
                <a:latin typeface="Times New Roman" panose="02020603050405020304" pitchFamily="18" charset="0"/>
                <a:cs typeface="Times New Roman" panose="02020603050405020304" pitchFamily="18" charset="0"/>
              </a:rPr>
              <a:t>Ở CƠ SỞ,  CÔNG NHÂN, NÔNG DÂN,</a:t>
            </a:r>
            <a:endParaRPr lang="vi-VN" altLang="en-US" sz="2800" b="1" dirty="0">
              <a:solidFill>
                <a:schemeClr val="tx1"/>
              </a:solidFill>
              <a:latin typeface="Times New Roman" panose="02020603050405020304" pitchFamily="18" charset="0"/>
              <a:cs typeface="Times New Roman" panose="02020603050405020304" pitchFamily="18" charset="0"/>
            </a:endParaRPr>
          </a:p>
          <a:p>
            <a:pPr marL="812800" indent="-812800" algn="ctr" eaLnBrk="1" fontAlgn="auto" hangingPunct="1">
              <a:spcAft>
                <a:spcPts val="0"/>
              </a:spcAft>
              <a:buFontTx/>
              <a:buNone/>
              <a:defRPr/>
            </a:pPr>
            <a:r>
              <a:rPr lang="en-US" altLang="en-US" sz="2800" b="1" dirty="0">
                <a:solidFill>
                  <a:schemeClr val="tx1"/>
                </a:solidFill>
                <a:latin typeface="Times New Roman" panose="02020603050405020304" pitchFamily="18" charset="0"/>
                <a:cs typeface="Times New Roman" panose="02020603050405020304" pitchFamily="18" charset="0"/>
              </a:rPr>
              <a:t>NGƯỜI LAO ĐỘNG TRỰC TIẾP</a:t>
            </a:r>
          </a:p>
          <a:p>
            <a:pPr algn="ctr" eaLnBrk="1" fontAlgn="auto" hangingPunct="1">
              <a:spcBef>
                <a:spcPts val="600"/>
              </a:spcBef>
              <a:spcAft>
                <a:spcPts val="0"/>
              </a:spcAft>
              <a:buFont typeface="Wingdings 2" panose="05020102010507070707" pitchFamily="18" charset="2"/>
              <a:buNone/>
              <a:defRPr/>
            </a:pPr>
            <a:r>
              <a:rPr lang="en-US" altLang="en-US" sz="2800" dirty="0">
                <a:solidFill>
                  <a:schemeClr val="tx1"/>
                </a:solidFill>
                <a:latin typeface="Times New Roman" panose="02020603050405020304" pitchFamily="18" charset="0"/>
                <a:cs typeface="Times New Roman" panose="02020603050405020304" pitchFamily="18" charset="0"/>
              </a:rPr>
              <a:t>(</a:t>
            </a:r>
            <a:r>
              <a:rPr lang="en-US" altLang="en-US" sz="2400" dirty="0">
                <a:solidFill>
                  <a:schemeClr val="tx1"/>
                </a:solidFill>
                <a:latin typeface="Times New Roman" panose="02020603050405020304" pitchFamily="18" charset="0"/>
                <a:cs typeface="Times New Roman" panose="02020603050405020304" pitchFamily="18" charset="0"/>
              </a:rPr>
              <a:t>QUY ĐỊNH RIÊNG TIÊU CHUẨN TẶNG </a:t>
            </a:r>
          </a:p>
          <a:p>
            <a:pPr algn="ctr" eaLnBrk="1" fontAlgn="auto" hangingPunct="1">
              <a:spcBef>
                <a:spcPts val="600"/>
              </a:spcBef>
              <a:spcAft>
                <a:spcPts val="0"/>
              </a:spcAft>
              <a:buFont typeface="Wingdings 2" panose="05020102010507070707" pitchFamily="18" charset="2"/>
              <a:buNone/>
              <a:defRPr/>
            </a:pPr>
            <a:r>
              <a:rPr lang="en-US" altLang="en-US" sz="2400" dirty="0">
                <a:solidFill>
                  <a:schemeClr val="tx1"/>
                </a:solidFill>
                <a:latin typeface="Times New Roman" panose="02020603050405020304" pitchFamily="18" charset="0"/>
                <a:cs typeface="Times New Roman" panose="02020603050405020304" pitchFamily="18" charset="0"/>
              </a:rPr>
              <a:t>BẰNG KHEN, HUÂN CHƯƠNG LAO ĐỘNG </a:t>
            </a:r>
          </a:p>
          <a:p>
            <a:pPr algn="ctr" eaLnBrk="1" fontAlgn="auto" hangingPunct="1">
              <a:spcBef>
                <a:spcPts val="600"/>
              </a:spcBef>
              <a:spcAft>
                <a:spcPts val="0"/>
              </a:spcAft>
              <a:buFont typeface="Wingdings 2" panose="05020102010507070707" pitchFamily="18" charset="2"/>
              <a:buNone/>
              <a:defRPr/>
            </a:pPr>
            <a:r>
              <a:rPr lang="en-US" altLang="en-US" sz="2400" dirty="0">
                <a:solidFill>
                  <a:schemeClr val="tx1"/>
                </a:solidFill>
                <a:latin typeface="Times New Roman" panose="02020603050405020304" pitchFamily="18" charset="0"/>
                <a:cs typeface="Times New Roman" panose="02020603050405020304" pitchFamily="18" charset="0"/>
              </a:rPr>
              <a:t>ĐỐI VỚI CÔNG NHÂN, NÔNG DÂN)</a:t>
            </a:r>
          </a:p>
          <a:p>
            <a:pPr marL="812800" indent="-812800" algn="ctr" eaLnBrk="1" fontAlgn="auto" hangingPunct="1">
              <a:spcAft>
                <a:spcPts val="0"/>
              </a:spcAft>
              <a:buFontTx/>
              <a:buNone/>
              <a:defRPr/>
            </a:pPr>
            <a:endParaRPr lang="en-US" altLang="en-U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A7967F6-5E21-A65D-661E-A23D6DC85027}"/>
              </a:ext>
            </a:extLst>
          </p:cNvPr>
          <p:cNvSpPr>
            <a:spLocks noGrp="1" noChangeArrowheads="1"/>
          </p:cNvSpPr>
          <p:nvPr>
            <p:ph type="title"/>
          </p:nvPr>
        </p:nvSpPr>
        <p:spPr>
          <a:xfrm>
            <a:off x="0" y="228600"/>
            <a:ext cx="9906000" cy="533400"/>
          </a:xfrm>
        </p:spPr>
        <p:txBody>
          <a:bodyPr rtlCol="0">
            <a:normAutofit fontScale="90000"/>
          </a:bodyPr>
          <a:lstStyle/>
          <a:p>
            <a:pPr algn="ctr" eaLnBrk="1" fontAlgn="auto" hangingPunct="1">
              <a:spcAft>
                <a:spcPts val="0"/>
              </a:spcAft>
              <a:defRPr/>
            </a:pPr>
            <a:br>
              <a:rPr lang="en-US" sz="3000" dirty="0">
                <a:solidFill>
                  <a:schemeClr val="tx2">
                    <a:satMod val="130000"/>
                  </a:schemeClr>
                </a:solidFill>
              </a:rPr>
            </a:br>
            <a:r>
              <a:rPr lang="en-US" sz="3300" dirty="0">
                <a:solidFill>
                  <a:srgbClr val="00B0F0"/>
                </a:solidFill>
                <a:latin typeface="Times New Roman" pitchFamily="18" charset="0"/>
                <a:cs typeface="Times New Roman" pitchFamily="18" charset="0"/>
              </a:rPr>
              <a:t>       </a:t>
            </a:r>
            <a:endParaRPr lang="en-US" sz="3300" b="1" dirty="0">
              <a:solidFill>
                <a:srgbClr val="00B0F0"/>
              </a:solidFill>
              <a:latin typeface="Times New Roman" pitchFamily="18" charset="0"/>
              <a:cs typeface="Times New Roman" pitchFamily="18" charset="0"/>
            </a:endParaRPr>
          </a:p>
        </p:txBody>
      </p:sp>
      <p:sp>
        <p:nvSpPr>
          <p:cNvPr id="39939" name="AutoShape 3">
            <a:extLst>
              <a:ext uri="{FF2B5EF4-FFF2-40B4-BE49-F238E27FC236}">
                <a16:creationId xmlns:a16="http://schemas.microsoft.com/office/drawing/2014/main" id="{7D78BC85-4FF7-4C95-71BE-7DF2AC669503}"/>
              </a:ext>
            </a:extLst>
          </p:cNvPr>
          <p:cNvSpPr>
            <a:spLocks noChangeArrowheads="1"/>
          </p:cNvSpPr>
          <p:nvPr/>
        </p:nvSpPr>
        <p:spPr bwMode="ltGray">
          <a:xfrm>
            <a:off x="838200" y="1447800"/>
            <a:ext cx="1320800" cy="4648200"/>
          </a:xfrm>
          <a:prstGeom prst="rightArrow">
            <a:avLst>
              <a:gd name="adj1" fmla="val 79306"/>
              <a:gd name="adj2" fmla="val 24769"/>
            </a:avLst>
          </a:prstGeom>
          <a:gradFill rotWithShape="1">
            <a:gsLst>
              <a:gs pos="0">
                <a:schemeClr val="accent1">
                  <a:gamma/>
                  <a:tint val="0"/>
                  <a:invGamma/>
                </a:schemeClr>
              </a:gs>
              <a:gs pos="100000">
                <a:schemeClr val="accent1"/>
              </a:gs>
            </a:gsLst>
            <a:lin ang="0" scaled="1"/>
          </a:gradFill>
          <a:ln w="9525">
            <a:noFill/>
            <a:miter lim="800000"/>
            <a:headEnd/>
            <a:tailEnd/>
          </a:ln>
          <a:effectLst/>
        </p:spPr>
        <p:txBody>
          <a:bodyPr wrap="none" anchor="ctr"/>
          <a:lstStyle/>
          <a:p>
            <a:pPr algn="ctr" eaLnBrk="1" fontAlgn="auto" hangingPunct="1">
              <a:spcBef>
                <a:spcPts val="0"/>
              </a:spcBef>
              <a:spcAft>
                <a:spcPts val="0"/>
              </a:spcAft>
              <a:defRPr/>
            </a:pPr>
            <a:r>
              <a:rPr lang="en-US" sz="2600" b="1" dirty="0">
                <a:solidFill>
                  <a:schemeClr val="bg1"/>
                </a:solidFill>
                <a:latin typeface="Arial" charset="0"/>
                <a:cs typeface="Arial" charset="0"/>
              </a:rPr>
              <a:t>  </a:t>
            </a:r>
            <a:r>
              <a:rPr lang="en-US" sz="2600" b="1" dirty="0">
                <a:latin typeface="Arial" charset="0"/>
                <a:cs typeface="Arial"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p>
          <a:p>
            <a:pPr algn="ctr" eaLnBrk="1" fontAlgn="auto" hangingPunct="1">
              <a:spcBef>
                <a:spcPts val="0"/>
              </a:spcBef>
              <a:spcAft>
                <a:spcPts val="0"/>
              </a:spcAft>
              <a:defRPr/>
            </a:pP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p>
          <a:p>
            <a:pPr algn="ctr" eaLnBrk="1" fontAlgn="auto" hangingPunct="1">
              <a:spcBef>
                <a:spcPts val="0"/>
              </a:spcBef>
              <a:spcAft>
                <a:spcPts val="0"/>
              </a:spcAft>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đạt</a:t>
            </a:r>
            <a:r>
              <a:rPr lang="en-US" sz="2800" b="1" dirty="0">
                <a:latin typeface="Times New Roman" pitchFamily="18" charset="0"/>
                <a:cs typeface="Times New Roman" pitchFamily="18" charset="0"/>
              </a:rPr>
              <a:t> </a:t>
            </a:r>
          </a:p>
          <a:p>
            <a:pPr algn="ctr" eaLnBrk="1" fontAlgn="auto" hangingPunct="1">
              <a:spcBef>
                <a:spcPts val="0"/>
              </a:spcBef>
              <a:spcAft>
                <a:spcPts val="0"/>
              </a:spcAft>
              <a:defRPr/>
            </a:pPr>
            <a:r>
              <a:rPr lang="en-US" sz="2800" b="1" dirty="0" err="1">
                <a:latin typeface="Times New Roman" pitchFamily="18" charset="0"/>
                <a:cs typeface="Times New Roman" pitchFamily="18" charset="0"/>
              </a:rPr>
              <a:t>được</a:t>
            </a:r>
            <a:endParaRPr lang="en-US" sz="2800" b="1" dirty="0">
              <a:latin typeface="Times New Roman" pitchFamily="18" charset="0"/>
              <a:cs typeface="Times New Roman" pitchFamily="18" charset="0"/>
            </a:endParaRPr>
          </a:p>
        </p:txBody>
      </p:sp>
      <p:sp>
        <p:nvSpPr>
          <p:cNvPr id="25604" name="AutoShape 4">
            <a:extLst>
              <a:ext uri="{FF2B5EF4-FFF2-40B4-BE49-F238E27FC236}">
                <a16:creationId xmlns:a16="http://schemas.microsoft.com/office/drawing/2014/main" id="{30FB0384-120B-BBFE-C86A-91280EBEC557}"/>
              </a:ext>
            </a:extLst>
          </p:cNvPr>
          <p:cNvSpPr>
            <a:spLocks noChangeArrowheads="1"/>
          </p:cNvSpPr>
          <p:nvPr/>
        </p:nvSpPr>
        <p:spPr bwMode="blackWhite">
          <a:xfrm>
            <a:off x="2286000" y="762000"/>
            <a:ext cx="6959600" cy="1447800"/>
          </a:xfrm>
          <a:prstGeom prst="roundRect">
            <a:avLst>
              <a:gd name="adj" fmla="val 9106"/>
            </a:avLst>
          </a:prstGeom>
          <a:solidFill>
            <a:schemeClr val="hlink"/>
          </a:solidFill>
          <a:ln w="25400">
            <a:solidFill>
              <a:schemeClr val="bg1"/>
            </a:solidFill>
            <a:round/>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3000">
                <a:solidFill>
                  <a:schemeClr val="tx1"/>
                </a:solidFill>
                <a:latin typeface="Times New Roman" panose="02020603050405020304" pitchFamily="18" charset="0"/>
                <a:cs typeface="Times New Roman" panose="02020603050405020304" pitchFamily="18" charset="0"/>
              </a:rPr>
              <a:t>Kế thừa và phát huy truyền thống thi đua </a:t>
            </a:r>
          </a:p>
          <a:p>
            <a:pPr eaLnBrk="1" hangingPunct="1">
              <a:spcBef>
                <a:spcPct val="0"/>
              </a:spcBef>
              <a:buClrTx/>
              <a:buFontTx/>
              <a:buNone/>
            </a:pPr>
            <a:r>
              <a:rPr lang="en-US" altLang="en-US" sz="3000">
                <a:solidFill>
                  <a:schemeClr val="tx1"/>
                </a:solidFill>
                <a:latin typeface="Times New Roman" panose="02020603050405020304" pitchFamily="18" charset="0"/>
                <a:cs typeface="Times New Roman" panose="02020603050405020304" pitchFamily="18" charset="0"/>
              </a:rPr>
              <a:t>yêu nước; động viên, giáo dục, nêu gương </a:t>
            </a:r>
          </a:p>
          <a:p>
            <a:pPr eaLnBrk="1" hangingPunct="1">
              <a:spcBef>
                <a:spcPct val="0"/>
              </a:spcBef>
              <a:buClrTx/>
              <a:buFontTx/>
              <a:buNone/>
            </a:pPr>
            <a:r>
              <a:rPr lang="en-US" altLang="en-US" sz="3000">
                <a:solidFill>
                  <a:schemeClr val="tx1"/>
                </a:solidFill>
                <a:latin typeface="Times New Roman" panose="02020603050405020304" pitchFamily="18" charset="0"/>
                <a:cs typeface="Times New Roman" panose="02020603050405020304" pitchFamily="18" charset="0"/>
              </a:rPr>
              <a:t>trong các tầng lớp nhân dân.</a:t>
            </a:r>
          </a:p>
        </p:txBody>
      </p:sp>
      <p:sp>
        <p:nvSpPr>
          <p:cNvPr id="39943" name="AutoShape 7">
            <a:extLst>
              <a:ext uri="{FF2B5EF4-FFF2-40B4-BE49-F238E27FC236}">
                <a16:creationId xmlns:a16="http://schemas.microsoft.com/office/drawing/2014/main" id="{63E47712-93DB-AC37-9EC3-AD02609F66FD}"/>
              </a:ext>
            </a:extLst>
          </p:cNvPr>
          <p:cNvSpPr>
            <a:spLocks noChangeArrowheads="1"/>
          </p:cNvSpPr>
          <p:nvPr/>
        </p:nvSpPr>
        <p:spPr bwMode="auto">
          <a:xfrm>
            <a:off x="6356350" y="3657600"/>
            <a:ext cx="2724150" cy="1295400"/>
          </a:xfrm>
          <a:prstGeom prst="roundRect">
            <a:avLst>
              <a:gd name="adj" fmla="val 9106"/>
            </a:avLst>
          </a:prstGeom>
          <a:noFill/>
          <a:ln w="25400">
            <a:noFill/>
            <a:round/>
            <a:headEnd/>
            <a:tailEnd/>
          </a:ln>
          <a:effectLst/>
        </p:spPr>
        <p:txBody>
          <a:bodyPr anchor="ctr"/>
          <a:lstStyle/>
          <a:p>
            <a:pPr algn="ctr" eaLnBrk="1" fontAlgn="auto" hangingPunct="1">
              <a:spcBef>
                <a:spcPts val="0"/>
              </a:spcBef>
              <a:spcAft>
                <a:spcPts val="0"/>
              </a:spcAft>
              <a:defRPr/>
            </a:pPr>
            <a:endParaRPr lang="en-US" sz="2400" b="1">
              <a:effectLst>
                <a:outerShdw blurRad="38100" dist="38100" dir="2700000" algn="tl">
                  <a:srgbClr val="000000"/>
                </a:outerShdw>
              </a:effectLst>
              <a:latin typeface="Arial" charset="0"/>
              <a:cs typeface="Arial" charset="0"/>
            </a:endParaRPr>
          </a:p>
        </p:txBody>
      </p:sp>
      <p:sp>
        <p:nvSpPr>
          <p:cNvPr id="25606" name="Rectangle 8">
            <a:extLst>
              <a:ext uri="{FF2B5EF4-FFF2-40B4-BE49-F238E27FC236}">
                <a16:creationId xmlns:a16="http://schemas.microsoft.com/office/drawing/2014/main" id="{9B845962-33C8-8894-B607-558CCDEC1D0C}"/>
              </a:ext>
            </a:extLst>
          </p:cNvPr>
          <p:cNvSpPr>
            <a:spLocks noChangeArrowheads="1"/>
          </p:cNvSpPr>
          <p:nvPr/>
        </p:nvSpPr>
        <p:spPr bwMode="auto">
          <a:xfrm>
            <a:off x="5365750" y="4876800"/>
            <a:ext cx="421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b="1">
                <a:solidFill>
                  <a:schemeClr val="bg1"/>
                </a:solidFill>
                <a:latin typeface="Arial" panose="020B0604020202020204" pitchFamily="34" charset="0"/>
              </a:rPr>
              <a:t>A</a:t>
            </a:r>
          </a:p>
        </p:txBody>
      </p:sp>
      <p:sp>
        <p:nvSpPr>
          <p:cNvPr id="39945" name="AutoShape 9">
            <a:extLst>
              <a:ext uri="{FF2B5EF4-FFF2-40B4-BE49-F238E27FC236}">
                <a16:creationId xmlns:a16="http://schemas.microsoft.com/office/drawing/2014/main" id="{E2BEC571-ECAC-9D8E-52DA-EB4B68D64C09}"/>
              </a:ext>
            </a:extLst>
          </p:cNvPr>
          <p:cNvSpPr>
            <a:spLocks noChangeArrowheads="1"/>
          </p:cNvSpPr>
          <p:nvPr/>
        </p:nvSpPr>
        <p:spPr bwMode="blackWhite">
          <a:xfrm>
            <a:off x="2260600" y="3810000"/>
            <a:ext cx="7035800" cy="12954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eaLnBrk="1" fontAlgn="auto" hangingPunct="1">
              <a:spcBef>
                <a:spcPts val="0"/>
              </a:spcBef>
              <a:spcAft>
                <a:spcPts val="0"/>
              </a:spcAft>
              <a:defRPr/>
            </a:pP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sở</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lý</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trọng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lý</a:t>
            </a:r>
            <a:endParaRPr lang="en-US" sz="3000" dirty="0">
              <a:latin typeface="Times New Roman" pitchFamily="18" charset="0"/>
              <a:cs typeface="Times New Roman" pitchFamily="18" charset="0"/>
            </a:endParaRPr>
          </a:p>
          <a:p>
            <a:pPr eaLnBrk="1" fontAlgn="auto" hangingPunct="1">
              <a:spcBef>
                <a:spcPts val="0"/>
              </a:spcBef>
              <a:spcAft>
                <a:spcPts val="0"/>
              </a:spcAft>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khen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thưởng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luật</a:t>
            </a:r>
            <a:endParaRPr lang="en-US" sz="3000" dirty="0">
              <a:latin typeface="Times New Roman" pitchFamily="18" charset="0"/>
              <a:cs typeface="Times New Roman" pitchFamily="18" charset="0"/>
            </a:endParaRPr>
          </a:p>
        </p:txBody>
      </p:sp>
      <p:sp>
        <p:nvSpPr>
          <p:cNvPr id="25608" name="Rectangle 10">
            <a:extLst>
              <a:ext uri="{FF2B5EF4-FFF2-40B4-BE49-F238E27FC236}">
                <a16:creationId xmlns:a16="http://schemas.microsoft.com/office/drawing/2014/main" id="{42DEC289-A3DA-9A2C-EC08-50B45B375D39}"/>
              </a:ext>
            </a:extLst>
          </p:cNvPr>
          <p:cNvSpPr>
            <a:spLocks noChangeArrowheads="1"/>
          </p:cNvSpPr>
          <p:nvPr/>
        </p:nvSpPr>
        <p:spPr bwMode="auto">
          <a:xfrm>
            <a:off x="2393950" y="2286000"/>
            <a:ext cx="75120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600">
                <a:solidFill>
                  <a:schemeClr val="bg1"/>
                </a:solidFill>
                <a:latin typeface="Arial" panose="020B0604020202020204" pitchFamily="34" charset="0"/>
              </a:rPr>
              <a:t>Quy định rõ nhiệm vụ, quyền hạn, </a:t>
            </a:r>
          </a:p>
          <a:p>
            <a:pPr algn="ctr" eaLnBrk="1" hangingPunct="1">
              <a:spcBef>
                <a:spcPct val="0"/>
              </a:spcBef>
              <a:buClrTx/>
              <a:buFontTx/>
              <a:buNone/>
            </a:pPr>
            <a:r>
              <a:rPr lang="en-US" altLang="en-US" sz="2600">
                <a:solidFill>
                  <a:schemeClr val="bg1"/>
                </a:solidFill>
                <a:latin typeface="Arial" panose="020B0604020202020204" pitchFamily="34" charset="0"/>
              </a:rPr>
              <a:t>thẩm quyền của các cấp, các ngành</a:t>
            </a:r>
          </a:p>
        </p:txBody>
      </p:sp>
      <p:sp>
        <p:nvSpPr>
          <p:cNvPr id="39947" name="AutoShape 11">
            <a:extLst>
              <a:ext uri="{FF2B5EF4-FFF2-40B4-BE49-F238E27FC236}">
                <a16:creationId xmlns:a16="http://schemas.microsoft.com/office/drawing/2014/main" id="{601B6F9A-0F0B-DEE8-30F6-C4306E209D0B}"/>
              </a:ext>
            </a:extLst>
          </p:cNvPr>
          <p:cNvSpPr>
            <a:spLocks noChangeArrowheads="1"/>
          </p:cNvSpPr>
          <p:nvPr/>
        </p:nvSpPr>
        <p:spPr bwMode="blackWhite">
          <a:xfrm>
            <a:off x="2286000" y="5181600"/>
            <a:ext cx="7010400" cy="14478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eaLnBrk="1" fontAlgn="auto" hangingPunct="1">
              <a:spcBef>
                <a:spcPts val="0"/>
              </a:spcBef>
              <a:spcAft>
                <a:spcPts val="0"/>
              </a:spcAft>
              <a:defRPr/>
            </a:pPr>
            <a:endParaRPr lang="en-US" sz="3000" dirty="0">
              <a:latin typeface="Times New Roman" pitchFamily="18" charset="0"/>
              <a:cs typeface="Times New Roman" pitchFamily="18" charset="0"/>
            </a:endParaRPr>
          </a:p>
          <a:p>
            <a:pPr eaLnBrk="1" fontAlgn="auto" hangingPunct="1">
              <a:spcBef>
                <a:spcPts val="0"/>
              </a:spcBef>
              <a:spcAft>
                <a:spcPts val="0"/>
              </a:spcAft>
              <a:defRPr/>
            </a:pPr>
            <a:r>
              <a:rPr lang="en-US" sz="3000" dirty="0" err="1">
                <a:latin typeface="Times New Roman" pitchFamily="18" charset="0"/>
                <a:cs typeface="Times New Roman" pitchFamily="18" charset="0"/>
              </a:rPr>
              <a:t>Quy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rõ</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nguyên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tắc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phạm</a:t>
            </a:r>
            <a:r>
              <a:rPr lang="en-US" sz="3000" dirty="0">
                <a:latin typeface="Times New Roman" pitchFamily="18" charset="0"/>
                <a:cs typeface="Times New Roman" pitchFamily="18" charset="0"/>
              </a:rPr>
              <a:t> vi </a:t>
            </a:r>
          </a:p>
          <a:p>
            <a:pPr eaLnBrk="1" fontAlgn="auto" hangingPunct="1">
              <a:spcBef>
                <a:spcPts val="0"/>
              </a:spcBef>
              <a:spcAft>
                <a:spcPts val="0"/>
              </a:spcAft>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chuẩn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thẩm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quyền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sự</a:t>
            </a:r>
            <a:r>
              <a:rPr lang="en-US" sz="3000" dirty="0">
                <a:latin typeface="Times New Roman" pitchFamily="18" charset="0"/>
                <a:cs typeface="Times New Roman" pitchFamily="18" charset="0"/>
              </a:rPr>
              <a:t> </a:t>
            </a:r>
          </a:p>
          <a:p>
            <a:pPr eaLnBrk="1" fontAlgn="auto" hangingPunct="1">
              <a:spcBef>
                <a:spcPts val="0"/>
              </a:spcBef>
              <a:spcAft>
                <a:spcPts val="0"/>
              </a:spcAft>
              <a:defRPr/>
            </a:pPr>
            <a:r>
              <a:rPr lang="en-US" sz="3000" dirty="0" err="1">
                <a:latin typeface="Times New Roman" pitchFamily="18" charset="0"/>
                <a:cs typeface="Times New Roman" pitchFamily="18" charset="0"/>
              </a:rPr>
              <a:t>thống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a:t>
            </a:r>
            <a:endParaRPr lang="en-US" sz="3000" b="1" dirty="0">
              <a:latin typeface="Times New Roman" pitchFamily="18" charset="0"/>
              <a:cs typeface="Times New Roman" pitchFamily="18" charset="0"/>
            </a:endParaRPr>
          </a:p>
          <a:p>
            <a:pPr eaLnBrk="1" fontAlgn="auto" hangingPunct="1">
              <a:spcBef>
                <a:spcPts val="0"/>
              </a:spcBef>
              <a:spcAft>
                <a:spcPts val="0"/>
              </a:spcAft>
              <a:defRPr/>
            </a:pPr>
            <a:endParaRPr lang="en-US" sz="3000" dirty="0">
              <a:latin typeface="Times New Roman" pitchFamily="18" charset="0"/>
              <a:cs typeface="Times New Roman" pitchFamily="18" charset="0"/>
            </a:endParaRPr>
          </a:p>
        </p:txBody>
      </p:sp>
      <p:sp>
        <p:nvSpPr>
          <p:cNvPr id="39948" name="AutoShape 12">
            <a:extLst>
              <a:ext uri="{FF2B5EF4-FFF2-40B4-BE49-F238E27FC236}">
                <a16:creationId xmlns:a16="http://schemas.microsoft.com/office/drawing/2014/main" id="{03442544-671D-D5F7-ABF2-0603BC6F84E4}"/>
              </a:ext>
            </a:extLst>
          </p:cNvPr>
          <p:cNvSpPr>
            <a:spLocks noChangeArrowheads="1"/>
          </p:cNvSpPr>
          <p:nvPr/>
        </p:nvSpPr>
        <p:spPr bwMode="blackWhite">
          <a:xfrm>
            <a:off x="2260600" y="2286000"/>
            <a:ext cx="7035800" cy="14478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eaLnBrk="1" fontAlgn="auto" hangingPunct="1">
              <a:spcBef>
                <a:spcPts val="0"/>
              </a:spcBef>
              <a:spcAft>
                <a:spcPts val="0"/>
              </a:spcAft>
              <a:defRPr/>
            </a:pP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p>
          <a:p>
            <a:pPr eaLnBrk="1" fontAlgn="auto" hangingPunct="1">
              <a:spcBef>
                <a:spcPts val="0"/>
              </a:spcBef>
              <a:spcAft>
                <a:spcPts val="0"/>
              </a:spcAft>
              <a:defRPr/>
            </a:pP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QPPL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TĐKT</a:t>
            </a:r>
            <a:endParaRPr lang="en-US" sz="3200" b="1"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287A-64B6-278D-2FFD-B15D495F5E66}"/>
              </a:ext>
            </a:extLst>
          </p:cNvPr>
          <p:cNvSpPr>
            <a:spLocks noGrp="1"/>
          </p:cNvSpPr>
          <p:nvPr>
            <p:ph type="title"/>
          </p:nvPr>
        </p:nvSpPr>
        <p:spPr>
          <a:xfrm>
            <a:off x="2106613" y="623888"/>
            <a:ext cx="7138987" cy="1281112"/>
          </a:xfrm>
        </p:spPr>
        <p:txBody>
          <a:bodyPr rtlCol="0">
            <a:normAutofit/>
          </a:bodyPr>
          <a:lstStyle/>
          <a:p>
            <a:pPr eaLnBrk="1" fontAlgn="auto" hangingPunct="1">
              <a:spcAft>
                <a:spcPts val="0"/>
              </a:spcAft>
              <a:defRPr/>
            </a:pPr>
            <a:r>
              <a:rPr lang="en-US" dirty="0">
                <a:solidFill>
                  <a:schemeClr val="tx2">
                    <a:satMod val="130000"/>
                  </a:schemeClr>
                </a:solidFill>
              </a:rPr>
              <a:t> </a:t>
            </a:r>
          </a:p>
        </p:txBody>
      </p:sp>
      <p:sp>
        <p:nvSpPr>
          <p:cNvPr id="9" name="AutoShape 5">
            <a:extLst>
              <a:ext uri="{FF2B5EF4-FFF2-40B4-BE49-F238E27FC236}">
                <a16:creationId xmlns:a16="http://schemas.microsoft.com/office/drawing/2014/main" id="{5157CF95-7F7D-B25E-830F-0DAB1B61B99D}"/>
              </a:ext>
            </a:extLst>
          </p:cNvPr>
          <p:cNvSpPr>
            <a:spLocks noGrp="1" noChangeArrowheads="1"/>
          </p:cNvSpPr>
          <p:nvPr>
            <p:ph idx="1"/>
          </p:nvPr>
        </p:nvSpPr>
        <p:spPr>
          <a:xfrm>
            <a:off x="6521450" y="1371600"/>
            <a:ext cx="3136900" cy="4724400"/>
          </a:xfrm>
          <a:prstGeom prst="roundRect">
            <a:avLst>
              <a:gd name="adj" fmla="val 16667"/>
            </a:avLst>
          </a:prstGeom>
          <a:ln>
            <a:miter lim="800000"/>
            <a:headEnd/>
            <a:tailEnd/>
          </a:ln>
        </p:spPr>
        <p:style>
          <a:lnRef idx="1">
            <a:schemeClr val="accent1"/>
          </a:lnRef>
          <a:fillRef idx="2">
            <a:schemeClr val="accent1"/>
          </a:fillRef>
          <a:effectRef idx="1">
            <a:schemeClr val="accent1"/>
          </a:effectRef>
          <a:fontRef idx="minor">
            <a:schemeClr val="dk1"/>
          </a:fontRef>
        </p:style>
        <p:txBody>
          <a:bodyPr wrap="none" rtlCol="0" anchor="ctr">
            <a:normAutofit/>
          </a:bodyPr>
          <a:lstStyle/>
          <a:p>
            <a:pPr marL="365760" indent="-283464" algn="ctr" eaLnBrk="1" fontAlgn="auto" hangingPunct="1">
              <a:spcBef>
                <a:spcPts val="0"/>
              </a:spcBef>
              <a:spcAft>
                <a:spcPts val="0"/>
              </a:spcAft>
              <a:buFontTx/>
              <a:buNone/>
              <a:defRP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p>
          <a:p>
            <a:pPr marL="365760" indent="-283464" algn="ctr" eaLnBrk="1" fontAlgn="auto" hangingPunct="1">
              <a:spcBef>
                <a:spcPts val="0"/>
              </a:spcBef>
              <a:spcAft>
                <a:spcPts val="0"/>
              </a:spcAft>
              <a:buFontTx/>
              <a:buNone/>
              <a:defRPr/>
            </a:pPr>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sáng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kiến</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mang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p>
          <a:p>
            <a:pPr marL="365760" indent="-283464" algn="ctr" eaLnBrk="1" fontAlgn="auto" hangingPunct="1">
              <a:spcBef>
                <a:spcPts val="0"/>
              </a:spcBef>
              <a:spcAft>
                <a:spcPts val="0"/>
              </a:spcAft>
              <a:buFontTx/>
              <a:buNone/>
              <a:defRPr/>
            </a:pPr>
            <a:r>
              <a:rPr lang="en-US" sz="2000" dirty="0" err="1">
                <a:latin typeface="Times New Roman" pitchFamily="18" charset="0"/>
                <a:cs typeface="Times New Roman" pitchFamily="18" charset="0"/>
              </a:rPr>
              <a:t>lợi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góp</a:t>
            </a:r>
            <a:r>
              <a:rPr lang="en-US" sz="2000" dirty="0">
                <a:latin typeface="Times New Roman" pitchFamily="18" charset="0"/>
                <a:cs typeface="Times New Roman" pitchFamily="18" charset="0"/>
              </a:rPr>
              <a:t> </a:t>
            </a:r>
          </a:p>
          <a:p>
            <a:pPr marL="365760" indent="-283464" algn="ctr" eaLnBrk="1" fontAlgn="auto" hangingPunct="1">
              <a:spcBef>
                <a:spcPts val="0"/>
              </a:spcBef>
              <a:spcAft>
                <a:spcPts val="0"/>
              </a:spcAft>
              <a:buFontTx/>
              <a:buNone/>
              <a:defRPr/>
            </a:pP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a:t>
            </a:r>
          </a:p>
          <a:p>
            <a:pPr marL="365760" indent="-283464" algn="ctr" eaLnBrk="1" fontAlgn="auto" hangingPunct="1">
              <a:spcBef>
                <a:spcPts val="0"/>
              </a:spcBef>
              <a:spcAft>
                <a:spcPts val="0"/>
              </a:spcAft>
              <a:buFontTx/>
              <a:buNone/>
              <a:defRPr/>
            </a:pP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kiến</a:t>
            </a:r>
            <a:r>
              <a:rPr lang="en-US" sz="2000" b="1" dirty="0">
                <a:latin typeface="Times New Roman" pitchFamily="18" charset="0"/>
                <a:cs typeface="Times New Roman" pitchFamily="18" charset="0"/>
              </a:rPr>
              <a:t> </a:t>
            </a:r>
          </a:p>
          <a:p>
            <a:pPr marL="365760" indent="-283464" algn="ctr" eaLnBrk="1" fontAlgn="auto" hangingPunct="1">
              <a:spcBef>
                <a:spcPts val="0"/>
              </a:spcBef>
              <a:spcAft>
                <a:spcPts val="0"/>
              </a:spcAft>
              <a:buFontTx/>
              <a:buNone/>
              <a:defRPr/>
            </a:pPr>
            <a:r>
              <a:rPr lang="en-US" sz="2000" b="1" dirty="0">
                <a:latin typeface="Times New Roman" pitchFamily="18" charset="0"/>
                <a:cs typeface="Times New Roman" pitchFamily="18" charset="0"/>
              </a:rPr>
              <a:t>hay </a:t>
            </a:r>
            <a:r>
              <a:rPr lang="en-US" sz="2000" b="1" dirty="0" err="1">
                <a:latin typeface="Times New Roman" pitchFamily="18" charset="0"/>
                <a:cs typeface="Times New Roman" pitchFamily="18" charset="0"/>
              </a:rPr>
              <a:t>mô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sản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xuất</a:t>
            </a:r>
            <a:r>
              <a:rPr lang="en-US" sz="2000" b="1" dirty="0">
                <a:latin typeface="Times New Roman" pitchFamily="18" charset="0"/>
                <a:cs typeface="Times New Roman" pitchFamily="18" charset="0"/>
              </a:rPr>
              <a:t> </a:t>
            </a:r>
          </a:p>
          <a:p>
            <a:pPr marL="365760" indent="-283464" algn="ctr" eaLnBrk="1" fontAlgn="auto" hangingPunct="1">
              <a:spcBef>
                <a:spcPts val="0"/>
              </a:spcBef>
              <a:spcAft>
                <a:spcPts val="0"/>
              </a:spcAft>
              <a:buFontTx/>
              <a:buNone/>
              <a:defRPr/>
            </a:pPr>
            <a:r>
              <a:rPr lang="en-US" sz="2000" b="1" dirty="0" err="1">
                <a:latin typeface="Times New Roman" pitchFamily="18" charset="0"/>
                <a:cs typeface="Times New Roman" pitchFamily="18" charset="0"/>
              </a:rPr>
              <a:t>hiệu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ổn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định</a:t>
            </a:r>
            <a:r>
              <a:rPr lang="en-US" sz="2000" b="1" dirty="0">
                <a:latin typeface="Times New Roman" pitchFamily="18" charset="0"/>
                <a:cs typeface="Times New Roman" pitchFamily="18" charset="0"/>
              </a:rPr>
              <a:t> 3 </a:t>
            </a:r>
            <a:r>
              <a:rPr lang="en-US" sz="2000" b="1" dirty="0" err="1">
                <a:latin typeface="Times New Roman" pitchFamily="18" charset="0"/>
                <a:cs typeface="Times New Roman" pitchFamily="18" charset="0"/>
              </a:rPr>
              <a:t>năm</a:t>
            </a:r>
            <a:endParaRPr lang="en-US" sz="2000" b="1" dirty="0">
              <a:latin typeface="Times New Roman" pitchFamily="18" charset="0"/>
              <a:cs typeface="Times New Roman" pitchFamily="18" charset="0"/>
            </a:endParaRPr>
          </a:p>
          <a:p>
            <a:pPr marL="365760" indent="-283464" algn="ctr" eaLnBrk="1" fontAlgn="auto" hangingPunct="1">
              <a:spcBef>
                <a:spcPts val="0"/>
              </a:spcBef>
              <a:spcAft>
                <a:spcPts val="0"/>
              </a:spcAft>
              <a:buFontTx/>
              <a:buNone/>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trở</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giúp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p>
          <a:p>
            <a:pPr marL="365760" indent="-283464" algn="ctr" eaLnBrk="1" fontAlgn="auto" hangingPunct="1">
              <a:spcBef>
                <a:spcPts val="0"/>
              </a:spcBef>
              <a:spcAft>
                <a:spcPts val="0"/>
              </a:spcAft>
              <a:buFontTx/>
              <a:buNone/>
              <a:defRPr/>
            </a:pPr>
            <a:r>
              <a:rPr lang="en-US" sz="2000" b="1" dirty="0" err="1">
                <a:latin typeface="Times New Roman" pitchFamily="18" charset="0"/>
                <a:cs typeface="Times New Roman" pitchFamily="18" charset="0"/>
              </a:rPr>
              <a:t>hộ</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thoát</a:t>
            </a:r>
            <a:r>
              <a:rPr lang="en-US" sz="2000" b="1" dirty="0">
                <a:latin typeface="Times New Roman" pitchFamily="18" charset="0"/>
                <a:cs typeface="Times New Roman" pitchFamily="18" charset="0"/>
              </a:rPr>
              <a:t> </a:t>
            </a:r>
          </a:p>
          <a:p>
            <a:pPr marL="365760" indent="-283464" algn="ctr" eaLnBrk="1" fontAlgn="auto" hangingPunct="1">
              <a:spcBef>
                <a:spcPts val="0"/>
              </a:spcBef>
              <a:spcAft>
                <a:spcPts val="0"/>
              </a:spcAft>
              <a:buFontTx/>
              <a:buNone/>
              <a:defRPr/>
            </a:pPr>
            <a:r>
              <a:rPr lang="en-US" sz="2000" b="1" dirty="0" err="1">
                <a:latin typeface="Times New Roman" pitchFamily="18" charset="0"/>
                <a:cs typeface="Times New Roman" pitchFamily="18" charset="0"/>
              </a:rPr>
              <a:t>nghèo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việc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làm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cho</a:t>
            </a:r>
            <a:r>
              <a:rPr lang="en-US" sz="2000" b="1" dirty="0">
                <a:latin typeface="Times New Roman" pitchFamily="18" charset="0"/>
                <a:cs typeface="Times New Roman" pitchFamily="18" charset="0"/>
              </a:rPr>
              <a:t> </a:t>
            </a:r>
          </a:p>
          <a:p>
            <a:pPr marL="365760" indent="-283464" algn="ctr" eaLnBrk="1" fontAlgn="auto" hangingPunct="1">
              <a:spcBef>
                <a:spcPts val="0"/>
              </a:spcBef>
              <a:spcAft>
                <a:spcPts val="0"/>
              </a:spcAft>
              <a:buFontTx/>
              <a:buNone/>
              <a:defRPr/>
            </a:pP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endParaRPr lang="en-US" sz="2000" b="1" i="1" dirty="0">
              <a:latin typeface="Times New Roman" pitchFamily="18" charset="0"/>
              <a:cs typeface="Times New Roman" pitchFamily="18" charset="0"/>
            </a:endParaRPr>
          </a:p>
          <a:p>
            <a:pPr marL="365760" indent="-283464" eaLnBrk="1" fontAlgn="auto" hangingPunct="1">
              <a:spcAft>
                <a:spcPts val="0"/>
              </a:spcAft>
              <a:buFontTx/>
              <a:buNone/>
              <a:defRPr/>
            </a:pPr>
            <a:endParaRPr lang="en-US" sz="2000" b="1" u="sng" dirty="0">
              <a:latin typeface="Times New Roman" pitchFamily="18" charset="0"/>
              <a:cs typeface="Times New Roman" pitchFamily="18" charset="0"/>
            </a:endParaRPr>
          </a:p>
        </p:txBody>
      </p:sp>
      <p:sp>
        <p:nvSpPr>
          <p:cNvPr id="5" name="AutoShape 4">
            <a:extLst>
              <a:ext uri="{FF2B5EF4-FFF2-40B4-BE49-F238E27FC236}">
                <a16:creationId xmlns:a16="http://schemas.microsoft.com/office/drawing/2014/main" id="{C5C65ADD-509E-1723-24AD-371B4AE0BAFE}"/>
              </a:ext>
            </a:extLst>
          </p:cNvPr>
          <p:cNvSpPr>
            <a:spLocks noChangeArrowheads="1"/>
          </p:cNvSpPr>
          <p:nvPr/>
        </p:nvSpPr>
        <p:spPr bwMode="auto">
          <a:xfrm>
            <a:off x="247650" y="1295400"/>
            <a:ext cx="2889250" cy="48006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1" fontAlgn="auto" hangingPunct="1">
              <a:spcBef>
                <a:spcPts val="0"/>
              </a:spcBef>
              <a:spcAft>
                <a:spcPts val="0"/>
              </a:spcAft>
              <a:defRP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a:latin typeface="Times New Roman" pitchFamily="18" charset="0"/>
                <a:cs typeface="Times New Roman" pitchFamily="18" charset="0"/>
              </a:rPr>
              <a:t>3 </a:t>
            </a:r>
            <a:r>
              <a:rPr lang="en-US" sz="2000" dirty="0" err="1">
                <a:latin typeface="Times New Roman" pitchFamily="18" charset="0"/>
                <a:cs typeface="Times New Roman" pitchFamily="18" charset="0"/>
              </a:rPr>
              <a:t>sáng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ích</a:t>
            </a:r>
            <a:r>
              <a:rPr lang="en-US" sz="2000" dirty="0">
                <a:latin typeface="Times New Roman" pitchFamily="18" charset="0"/>
                <a:cs typeface="Times New Roman" pitchFamily="18" charset="0"/>
              </a:rPr>
              <a:t>, </a:t>
            </a:r>
          </a:p>
          <a:p>
            <a:pPr algn="ctr" eaLnBrk="1" fontAlgn="auto" hangingPunct="1">
              <a:spcBef>
                <a:spcPts val="0"/>
              </a:spcBef>
              <a:spcAft>
                <a:spcPts val="0"/>
              </a:spcAft>
              <a:defRPr/>
            </a:pP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a:t>
            </a:r>
          </a:p>
          <a:p>
            <a:pPr algn="ctr" eaLnBrk="1" fontAlgn="auto" hangingPunct="1">
              <a:spcBef>
                <a:spcPts val="0"/>
              </a:spcBef>
              <a:spcAft>
                <a:spcPts val="0"/>
              </a:spcAft>
              <a:buFontTx/>
              <a:buChar char="-"/>
              <a:defRPr/>
            </a:pP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3 </a:t>
            </a:r>
            <a:r>
              <a:rPr lang="en-US" sz="2000" b="1" dirty="0" err="1">
                <a:latin typeface="Times New Roman" pitchFamily="18" charset="0"/>
                <a:cs typeface="Times New Roman" pitchFamily="18" charset="0"/>
              </a:rPr>
              <a:t>sáng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kiến</a:t>
            </a:r>
            <a:r>
              <a:rPr lang="en-US" sz="2000" b="1"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a:latin typeface="Times New Roman" pitchFamily="18" charset="0"/>
                <a:cs typeface="Times New Roman" pitchFamily="18" charset="0"/>
              </a:rPr>
              <a:t>hay </a:t>
            </a:r>
            <a:r>
              <a:rPr lang="en-US" sz="2000" b="1" dirty="0" err="1">
                <a:latin typeface="Times New Roman" pitchFamily="18" charset="0"/>
                <a:cs typeface="Times New Roman" pitchFamily="18" charset="0"/>
              </a:rPr>
              <a:t>mô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sản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xuất</a:t>
            </a:r>
            <a:r>
              <a:rPr lang="en-US" sz="2000" b="1"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err="1">
                <a:latin typeface="Times New Roman" pitchFamily="18" charset="0"/>
                <a:cs typeface="Times New Roman" pitchFamily="18" charset="0"/>
              </a:rPr>
              <a:t>hiệu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ổn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định</a:t>
            </a:r>
            <a:r>
              <a:rPr lang="en-US" sz="2000" b="1"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a:latin typeface="Times New Roman" pitchFamily="18" charset="0"/>
                <a:cs typeface="Times New Roman" pitchFamily="18" charset="0"/>
              </a:rPr>
              <a:t>5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trở</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giúp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đỡ</a:t>
            </a:r>
            <a:r>
              <a:rPr lang="en-US" sz="2000" b="1"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hộ</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thoát</a:t>
            </a:r>
            <a:r>
              <a:rPr lang="en-US" sz="2000" b="1"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err="1">
                <a:latin typeface="Times New Roman" pitchFamily="18" charset="0"/>
                <a:cs typeface="Times New Roman" pitchFamily="18" charset="0"/>
              </a:rPr>
              <a:t>nghèo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việc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làm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cho</a:t>
            </a:r>
            <a:r>
              <a:rPr lang="en-US" sz="2000" b="1"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endParaRPr lang="en-US" sz="2000" b="1" i="1" dirty="0">
              <a:latin typeface="Times New Roman" pitchFamily="18" charset="0"/>
              <a:cs typeface="Times New Roman" pitchFamily="18" charset="0"/>
            </a:endParaRPr>
          </a:p>
        </p:txBody>
      </p:sp>
      <p:sp>
        <p:nvSpPr>
          <p:cNvPr id="6" name="AutoShape 5">
            <a:extLst>
              <a:ext uri="{FF2B5EF4-FFF2-40B4-BE49-F238E27FC236}">
                <a16:creationId xmlns:a16="http://schemas.microsoft.com/office/drawing/2014/main" id="{357B6B18-27CA-E31A-5C77-F15B40BCF0E0}"/>
              </a:ext>
            </a:extLst>
          </p:cNvPr>
          <p:cNvSpPr>
            <a:spLocks noChangeArrowheads="1"/>
          </p:cNvSpPr>
          <p:nvPr/>
        </p:nvSpPr>
        <p:spPr bwMode="auto">
          <a:xfrm>
            <a:off x="3384550" y="1371600"/>
            <a:ext cx="2971800" cy="47244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1" fontAlgn="auto" hangingPunct="1">
              <a:spcBef>
                <a:spcPts val="0"/>
              </a:spcBef>
              <a:spcAft>
                <a:spcPts val="0"/>
              </a:spcAft>
              <a:defRP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a:latin typeface="Times New Roman" pitchFamily="18" charset="0"/>
                <a:cs typeface="Times New Roman" pitchFamily="18" charset="0"/>
              </a:rPr>
              <a:t>2 </a:t>
            </a:r>
            <a:r>
              <a:rPr lang="en-US" sz="2000" b="1" dirty="0" err="1">
                <a:latin typeface="Times New Roman" pitchFamily="18" charset="0"/>
                <a:cs typeface="Times New Roman" pitchFamily="18" charset="0"/>
              </a:rPr>
              <a:t>sáng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ích</a:t>
            </a:r>
            <a:r>
              <a:rPr lang="en-US" sz="2000" dirty="0">
                <a:latin typeface="Times New Roman" pitchFamily="18" charset="0"/>
                <a:cs typeface="Times New Roman" pitchFamily="18" charset="0"/>
              </a:rPr>
              <a:t>, </a:t>
            </a:r>
          </a:p>
          <a:p>
            <a:pPr algn="ctr" eaLnBrk="1" fontAlgn="auto" hangingPunct="1">
              <a:spcBef>
                <a:spcPts val="0"/>
              </a:spcBef>
              <a:spcAft>
                <a:spcPts val="0"/>
              </a:spcAft>
              <a:defRPr/>
            </a:pP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a:t>
            </a:r>
          </a:p>
          <a:p>
            <a:pPr algn="ctr" eaLnBrk="1" fontAlgn="auto" hangingPunct="1">
              <a:spcBef>
                <a:spcPts val="0"/>
              </a:spcBef>
              <a:spcAft>
                <a:spcPts val="0"/>
              </a:spcAft>
              <a:buFontTx/>
              <a:buChar char="-"/>
              <a:defRPr/>
            </a:pP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sáng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kiến</a:t>
            </a:r>
            <a:r>
              <a:rPr lang="en-US" sz="2000" b="1"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a:latin typeface="Times New Roman" pitchFamily="18" charset="0"/>
                <a:cs typeface="Times New Roman" pitchFamily="18" charset="0"/>
              </a:rPr>
              <a:t>hay </a:t>
            </a:r>
            <a:r>
              <a:rPr lang="en-US" sz="2000" b="1" dirty="0" err="1">
                <a:latin typeface="Times New Roman" pitchFamily="18" charset="0"/>
                <a:cs typeface="Times New Roman" pitchFamily="18" charset="0"/>
              </a:rPr>
              <a:t>mô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sản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xuất</a:t>
            </a:r>
            <a:r>
              <a:rPr lang="en-US" sz="2000" b="1"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err="1">
                <a:latin typeface="Times New Roman" pitchFamily="18" charset="0"/>
                <a:cs typeface="Times New Roman" pitchFamily="18" charset="0"/>
              </a:rPr>
              <a:t>hiệu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ổn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định</a:t>
            </a:r>
            <a:r>
              <a:rPr lang="en-US" sz="2000" b="1"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a:latin typeface="Times New Roman" pitchFamily="18" charset="0"/>
                <a:cs typeface="Times New Roman" pitchFamily="18" charset="0"/>
              </a:rPr>
              <a:t>4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trở</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giúp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đỡ</a:t>
            </a:r>
            <a:r>
              <a:rPr lang="en-US" sz="2000" b="1"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hộ</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thoát</a:t>
            </a:r>
            <a:r>
              <a:rPr lang="en-US" sz="2000" b="1"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err="1">
                <a:latin typeface="Times New Roman" pitchFamily="18" charset="0"/>
                <a:cs typeface="Times New Roman" pitchFamily="18" charset="0"/>
              </a:rPr>
              <a:t>nghèo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việc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làm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cho</a:t>
            </a:r>
            <a:r>
              <a:rPr lang="en-US" sz="2000" b="1" dirty="0">
                <a:latin typeface="Times New Roman" pitchFamily="18" charset="0"/>
                <a:cs typeface="Times New Roman" pitchFamily="18" charset="0"/>
              </a:rPr>
              <a:t> </a:t>
            </a:r>
          </a:p>
          <a:p>
            <a:pPr algn="ctr" eaLnBrk="1" fontAlgn="auto" hangingPunct="1">
              <a:spcBef>
                <a:spcPts val="0"/>
              </a:spcBef>
              <a:spcAft>
                <a:spcPts val="0"/>
              </a:spcAft>
              <a:defRPr/>
            </a:pP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endParaRPr lang="en-US" sz="2000" b="1" i="1" dirty="0">
              <a:latin typeface="Times New Roman" pitchFamily="18" charset="0"/>
              <a:cs typeface="Times New Roman" pitchFamily="18" charset="0"/>
            </a:endParaRPr>
          </a:p>
        </p:txBody>
      </p:sp>
      <p:sp>
        <p:nvSpPr>
          <p:cNvPr id="10" name="AutoShape 4">
            <a:extLst>
              <a:ext uri="{FF2B5EF4-FFF2-40B4-BE49-F238E27FC236}">
                <a16:creationId xmlns:a16="http://schemas.microsoft.com/office/drawing/2014/main" id="{B52F5709-D494-5F27-9BE8-30DC1D12A246}"/>
              </a:ext>
            </a:extLst>
          </p:cNvPr>
          <p:cNvSpPr>
            <a:spLocks noChangeArrowheads="1"/>
          </p:cNvSpPr>
          <p:nvPr/>
        </p:nvSpPr>
        <p:spPr bwMode="auto">
          <a:xfrm>
            <a:off x="412750" y="381000"/>
            <a:ext cx="2724150" cy="7620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eaLnBrk="1" fontAlgn="auto" hangingPunct="1">
              <a:spcBef>
                <a:spcPts val="0"/>
              </a:spcBef>
              <a:spcAft>
                <a:spcPts val="0"/>
              </a:spcAft>
              <a:defRPr/>
            </a:pPr>
            <a:r>
              <a:rPr lang="en-US" sz="3000" dirty="0"/>
              <a:t>HCLĐ I</a:t>
            </a:r>
          </a:p>
        </p:txBody>
      </p:sp>
      <p:sp>
        <p:nvSpPr>
          <p:cNvPr id="11" name="AutoShape 4">
            <a:extLst>
              <a:ext uri="{FF2B5EF4-FFF2-40B4-BE49-F238E27FC236}">
                <a16:creationId xmlns:a16="http://schemas.microsoft.com/office/drawing/2014/main" id="{054F0D31-D44A-9CC4-CA8F-50CE3492E6A6}"/>
              </a:ext>
            </a:extLst>
          </p:cNvPr>
          <p:cNvSpPr>
            <a:spLocks noChangeArrowheads="1"/>
          </p:cNvSpPr>
          <p:nvPr/>
        </p:nvSpPr>
        <p:spPr bwMode="auto">
          <a:xfrm>
            <a:off x="3384550" y="304800"/>
            <a:ext cx="2724150" cy="7620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eaLnBrk="1" fontAlgn="auto" hangingPunct="1">
              <a:spcBef>
                <a:spcPts val="0"/>
              </a:spcBef>
              <a:spcAft>
                <a:spcPts val="0"/>
              </a:spcAft>
              <a:defRPr/>
            </a:pPr>
            <a:r>
              <a:rPr lang="en-US" sz="3000" dirty="0"/>
              <a:t>HCLĐ II</a:t>
            </a:r>
          </a:p>
        </p:txBody>
      </p:sp>
      <p:sp>
        <p:nvSpPr>
          <p:cNvPr id="12" name="AutoShape 4">
            <a:extLst>
              <a:ext uri="{FF2B5EF4-FFF2-40B4-BE49-F238E27FC236}">
                <a16:creationId xmlns:a16="http://schemas.microsoft.com/office/drawing/2014/main" id="{27A5A79E-7C53-11A1-2799-3B47964B583C}"/>
              </a:ext>
            </a:extLst>
          </p:cNvPr>
          <p:cNvSpPr>
            <a:spLocks noChangeArrowheads="1"/>
          </p:cNvSpPr>
          <p:nvPr/>
        </p:nvSpPr>
        <p:spPr bwMode="auto">
          <a:xfrm>
            <a:off x="6521450" y="381000"/>
            <a:ext cx="2724150" cy="7620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eaLnBrk="1" fontAlgn="auto" hangingPunct="1">
              <a:spcBef>
                <a:spcPts val="0"/>
              </a:spcBef>
              <a:spcAft>
                <a:spcPts val="0"/>
              </a:spcAft>
              <a:defRPr/>
            </a:pPr>
            <a:r>
              <a:rPr lang="en-US" sz="3000" dirty="0"/>
              <a:t>HCLĐ III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326B-9238-86C7-97AF-AA04D9CF2012}"/>
              </a:ext>
            </a:extLst>
          </p:cNvPr>
          <p:cNvSpPr>
            <a:spLocks noGrp="1"/>
          </p:cNvSpPr>
          <p:nvPr>
            <p:ph type="title"/>
          </p:nvPr>
        </p:nvSpPr>
        <p:spPr>
          <a:xfrm>
            <a:off x="2106613" y="623888"/>
            <a:ext cx="7138987" cy="1281112"/>
          </a:xfrm>
        </p:spPr>
        <p:txBody>
          <a:bodyPr rtlCol="0">
            <a:normAutofit/>
          </a:bodyPr>
          <a:lstStyle/>
          <a:p>
            <a:pPr eaLnBrk="1" fontAlgn="auto" hangingPunct="1">
              <a:spcAft>
                <a:spcPts val="0"/>
              </a:spcAft>
              <a:defRPr/>
            </a:pPr>
            <a:r>
              <a:rPr lang="vi-VN" sz="3200" dirty="0">
                <a:solidFill>
                  <a:schemeClr val="tx2">
                    <a:satMod val="130000"/>
                  </a:schemeClr>
                </a:solidFill>
              </a:rPr>
              <a:t> </a:t>
            </a:r>
            <a:endParaRPr lang="en-US" sz="3200" dirty="0">
              <a:solidFill>
                <a:schemeClr val="tx2">
                  <a:satMod val="130000"/>
                </a:schemeClr>
              </a:solidFill>
            </a:endParaRPr>
          </a:p>
        </p:txBody>
      </p:sp>
      <p:sp>
        <p:nvSpPr>
          <p:cNvPr id="67587" name="Content Placeholder 2">
            <a:extLst>
              <a:ext uri="{FF2B5EF4-FFF2-40B4-BE49-F238E27FC236}">
                <a16:creationId xmlns:a16="http://schemas.microsoft.com/office/drawing/2014/main" id="{01D9FCA4-D32B-4A59-8070-35DD9D040A52}"/>
              </a:ext>
            </a:extLst>
          </p:cNvPr>
          <p:cNvSpPr>
            <a:spLocks noGrp="1" noChangeArrowheads="1"/>
          </p:cNvSpPr>
          <p:nvPr>
            <p:ph idx="1"/>
          </p:nvPr>
        </p:nvSpPr>
        <p:spPr>
          <a:xfrm>
            <a:off x="495300" y="838200"/>
            <a:ext cx="8915400" cy="5287963"/>
          </a:xfrm>
        </p:spPr>
        <p:txBody>
          <a:bodyPr/>
          <a:lstStyle/>
          <a:p>
            <a:pPr marL="812800" indent="-812800" algn="just" eaLnBrk="1" hangingPunct="1">
              <a:buFontTx/>
              <a:buNone/>
            </a:pPr>
            <a:r>
              <a:rPr lang="en-US" altLang="en-US" sz="2800">
                <a:solidFill>
                  <a:srgbClr val="FF0000"/>
                </a:solidFill>
                <a:latin typeface="Times New Roman" panose="02020603050405020304" pitchFamily="18" charset="0"/>
                <a:cs typeface="Times New Roman" panose="02020603050405020304" pitchFamily="18" charset="0"/>
              </a:rPr>
              <a:t>	</a:t>
            </a:r>
          </a:p>
          <a:p>
            <a:pPr marL="812800" indent="-812800" algn="just" eaLnBrk="1" hangingPunct="1">
              <a:buFontTx/>
              <a:buNone/>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400" i="1">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	</a:t>
            </a:r>
            <a:endParaRPr lang="en-US" altLang="en-US" sz="280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1FB51AB-7B38-700F-D303-33F6C01C224D}"/>
              </a:ext>
            </a:extLst>
          </p:cNvPr>
          <p:cNvSpPr>
            <a:spLocks noChangeArrowheads="1"/>
          </p:cNvSpPr>
          <p:nvPr/>
        </p:nvSpPr>
        <p:spPr bwMode="auto">
          <a:xfrm>
            <a:off x="412750" y="1676400"/>
            <a:ext cx="1568450" cy="32004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Bằng</a:t>
            </a:r>
            <a:r>
              <a:rPr lang="en-US" sz="2800" dirty="0">
                <a:solidFill>
                  <a:schemeClr val="tx1"/>
                </a:solidFill>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khen</a:t>
            </a:r>
            <a:r>
              <a:rPr lang="en-US" sz="2800" dirty="0">
                <a:solidFill>
                  <a:schemeClr val="tx1"/>
                </a:solidFill>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Thủ</a:t>
            </a:r>
            <a:r>
              <a:rPr lang="en-US" sz="2800" dirty="0">
                <a:solidFill>
                  <a:schemeClr val="tx1"/>
                </a:solidFill>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tướng</a:t>
            </a:r>
            <a:endParaRPr lang="en-US" sz="2800" dirty="0">
              <a:solidFill>
                <a:schemeClr val="tx1"/>
              </a:solidFill>
              <a:latin typeface="Times New Roman" pitchFamily="18" charset="0"/>
              <a:cs typeface="Times New Roman" pitchFamily="18" charset="0"/>
            </a:endParaRPr>
          </a:p>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Chính</a:t>
            </a:r>
            <a:r>
              <a:rPr lang="en-US" sz="2800" dirty="0">
                <a:solidFill>
                  <a:schemeClr val="tx1"/>
                </a:solidFill>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phủ</a:t>
            </a:r>
            <a:endParaRPr lang="en-US" sz="2800" dirty="0">
              <a:solidFill>
                <a:schemeClr val="tx1"/>
              </a:solidFill>
              <a:latin typeface="Times New Roman" pitchFamily="18" charset="0"/>
              <a:cs typeface="Times New Roman" pitchFamily="18" charset="0"/>
            </a:endParaRPr>
          </a:p>
        </p:txBody>
      </p:sp>
      <p:sp>
        <p:nvSpPr>
          <p:cNvPr id="5" name="AutoShape 9">
            <a:extLst>
              <a:ext uri="{FF2B5EF4-FFF2-40B4-BE49-F238E27FC236}">
                <a16:creationId xmlns:a16="http://schemas.microsoft.com/office/drawing/2014/main" id="{06D87EEA-9768-9E4B-6139-B105887905DF}"/>
              </a:ext>
            </a:extLst>
          </p:cNvPr>
          <p:cNvSpPr>
            <a:spLocks noChangeArrowheads="1"/>
          </p:cNvSpPr>
          <p:nvPr/>
        </p:nvSpPr>
        <p:spPr bwMode="auto">
          <a:xfrm>
            <a:off x="2559050" y="304800"/>
            <a:ext cx="6851650" cy="19812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just"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Lập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nhiều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thành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tích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hoặc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thành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tích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đột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xuất</a:t>
            </a:r>
            <a:endParaRPr lang="en-US" sz="2800" dirty="0">
              <a:solidFill>
                <a:schemeClr val="tx1"/>
              </a:solidFill>
              <a:latin typeface="Times New Roman" pitchFamily="18" charset="0"/>
              <a:cs typeface="Times New Roman" pitchFamily="18" charset="0"/>
            </a:endParaRPr>
          </a:p>
          <a:p>
            <a:pPr algn="just" eaLnBrk="1" fontAlgn="auto" hangingPunct="1">
              <a:spcBef>
                <a:spcPts val="0"/>
              </a:spcBef>
              <a:spcAft>
                <a:spcPts val="0"/>
              </a:spcAft>
              <a:defRPr/>
            </a:pPr>
            <a:r>
              <a:rPr lang="vi-VN" sz="2800" dirty="0" err="1">
                <a:solidFill>
                  <a:schemeClr val="tx1"/>
                </a:solidFill>
                <a:latin typeface="Times New Roman" pitchFamily="18" charset="0"/>
                <a:cs typeface="Times New Roman" pitchFamily="18" charset="0"/>
              </a:rPr>
              <a:t>t</a:t>
            </a:r>
            <a:r>
              <a:rPr lang="en-US" sz="2800" dirty="0" err="1">
                <a:solidFill>
                  <a:schemeClr val="tx1"/>
                </a:solidFill>
                <a:latin typeface="Times New Roman" pitchFamily="18" charset="0"/>
                <a:cs typeface="Times New Roman" pitchFamily="18" charset="0"/>
              </a:rPr>
              <a: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động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sản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xuất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phạm</a:t>
            </a:r>
            <a:r>
              <a:rPr lang="en-US" sz="2800" dirty="0">
                <a:solidFill>
                  <a:schemeClr val="tx1"/>
                </a:solidFill>
                <a:latin typeface="Times New Roman" pitchFamily="18" charset="0"/>
                <a:cs typeface="Times New Roman" pitchFamily="18" charset="0"/>
              </a:rPr>
              <a:t> vi </a:t>
            </a:r>
            <a:r>
              <a:rPr lang="en-US" sz="2800" dirty="0" err="1">
                <a:solidFill>
                  <a:schemeClr val="tx1"/>
                </a:solidFill>
                <a:latin typeface="Times New Roman" pitchFamily="18" charset="0"/>
                <a:cs typeface="Times New Roman" pitchFamily="18" charset="0"/>
              </a:rPr>
              <a:t>ảnh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hưởng</a:t>
            </a:r>
            <a:r>
              <a:rPr lang="en-US" sz="2800" dirty="0">
                <a:solidFill>
                  <a:schemeClr val="tx1"/>
                </a:solidFill>
                <a:latin typeface="Times New Roman" pitchFamily="18" charset="0"/>
                <a:cs typeface="Times New Roman" pitchFamily="18" charset="0"/>
              </a:rPr>
              <a:t> </a:t>
            </a:r>
          </a:p>
          <a:p>
            <a:pPr algn="just"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lĩnh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vực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ngành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nghề</a:t>
            </a:r>
            <a:endParaRPr lang="en-US" sz="2800" dirty="0">
              <a:solidFill>
                <a:schemeClr val="tx1"/>
              </a:solidFill>
            </a:endParaRPr>
          </a:p>
        </p:txBody>
      </p:sp>
      <p:sp>
        <p:nvSpPr>
          <p:cNvPr id="67590" name="Line 10">
            <a:extLst>
              <a:ext uri="{FF2B5EF4-FFF2-40B4-BE49-F238E27FC236}">
                <a16:creationId xmlns:a16="http://schemas.microsoft.com/office/drawing/2014/main" id="{92C4CA74-0C7A-3D06-3019-C8F5314ADD61}"/>
              </a:ext>
            </a:extLst>
          </p:cNvPr>
          <p:cNvSpPr>
            <a:spLocks noChangeShapeType="1"/>
          </p:cNvSpPr>
          <p:nvPr/>
        </p:nvSpPr>
        <p:spPr bwMode="auto">
          <a:xfrm flipV="1">
            <a:off x="1981200" y="1066800"/>
            <a:ext cx="57785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7" name="AutoShape 11">
            <a:extLst>
              <a:ext uri="{FF2B5EF4-FFF2-40B4-BE49-F238E27FC236}">
                <a16:creationId xmlns:a16="http://schemas.microsoft.com/office/drawing/2014/main" id="{595701A6-E95C-918A-5918-C9260F8A6D18}"/>
              </a:ext>
            </a:extLst>
          </p:cNvPr>
          <p:cNvSpPr>
            <a:spLocks noChangeArrowheads="1"/>
          </p:cNvSpPr>
          <p:nvPr/>
        </p:nvSpPr>
        <p:spPr bwMode="auto">
          <a:xfrm>
            <a:off x="2514600" y="2667000"/>
            <a:ext cx="7099300" cy="3505200"/>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marL="342900" indent="-342900" algn="ctr" eaLnBrk="1" fontAlgn="auto" hangingPunct="1">
              <a:spcBef>
                <a:spcPts val="0"/>
              </a:spcBef>
              <a:spcAft>
                <a:spcPts val="0"/>
              </a:spcAft>
              <a:defRPr/>
            </a:pPr>
            <a:endParaRPr lang="en-US" sz="2400" dirty="0"/>
          </a:p>
          <a:p>
            <a:pPr marL="342900" indent="-342900" algn="ctr" eaLnBrk="1" fontAlgn="auto" hangingPunct="1">
              <a:spcBef>
                <a:spcPts val="0"/>
              </a:spcBef>
              <a:spcAft>
                <a:spcPts val="0"/>
              </a:spcAft>
              <a:defRPr/>
            </a:pPr>
            <a:endParaRPr lang="en-US" sz="2400" dirty="0"/>
          </a:p>
          <a:p>
            <a:pPr marL="514350" indent="-514350" algn="ctr" eaLnBrk="1" fontAlgn="auto" hangingPunct="1">
              <a:spcBef>
                <a:spcPts val="0"/>
              </a:spcBef>
              <a:spcAft>
                <a:spcPts val="0"/>
              </a:spcAft>
              <a:buFontTx/>
              <a:buChar char="-"/>
              <a:defRPr/>
            </a:pPr>
            <a:endParaRPr lang="vi-VN" sz="2600" dirty="0">
              <a:solidFill>
                <a:schemeClr val="tx1"/>
              </a:solidFill>
              <a:latin typeface="Times New Roman" pitchFamily="18" charset="0"/>
              <a:cs typeface="Times New Roman" pitchFamily="18" charset="0"/>
            </a:endParaRPr>
          </a:p>
          <a:p>
            <a:pPr marL="514350" indent="-514350" algn="just" eaLnBrk="1" fontAlgn="auto" hangingPunct="1">
              <a:spcBef>
                <a:spcPts val="0"/>
              </a:spcBef>
              <a:spcAft>
                <a:spcPts val="0"/>
              </a:spcAft>
              <a:defRPr/>
            </a:pPr>
            <a:r>
              <a:rPr lang="vi-VN"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Công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nhân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có</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sáng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kiến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mang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lại</a:t>
            </a:r>
            <a:r>
              <a:rPr lang="vi-VN"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giá</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trị</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cao</a:t>
            </a:r>
            <a:r>
              <a:rPr lang="en-US" sz="2600" dirty="0">
                <a:solidFill>
                  <a:schemeClr val="tx1"/>
                </a:solidFill>
                <a:latin typeface="Times New Roman" pitchFamily="18" charset="0"/>
                <a:cs typeface="Times New Roman" pitchFamily="18" charset="0"/>
              </a:rPr>
              <a:t>, </a:t>
            </a:r>
            <a:endParaRPr lang="vi-VN" sz="2600" dirty="0">
              <a:solidFill>
                <a:schemeClr val="tx1"/>
              </a:solidFill>
              <a:latin typeface="Times New Roman" pitchFamily="18" charset="0"/>
              <a:cs typeface="Times New Roman" pitchFamily="18" charset="0"/>
            </a:endParaRPr>
          </a:p>
          <a:p>
            <a:pPr marL="514350" indent="-514350" algn="just" eaLnBrk="1" fontAlgn="auto" hangingPunct="1">
              <a:spcBef>
                <a:spcPts val="0"/>
              </a:spcBef>
              <a:spcAft>
                <a:spcPts val="0"/>
              </a:spcAft>
              <a:defRPr/>
            </a:pPr>
            <a:r>
              <a:rPr lang="en-US" sz="2600" dirty="0" err="1">
                <a:solidFill>
                  <a:schemeClr val="tx1"/>
                </a:solidFill>
                <a:latin typeface="Times New Roman" pitchFamily="18" charset="0"/>
                <a:cs typeface="Times New Roman" pitchFamily="18" charset="0"/>
              </a:rPr>
              <a:t>phạm</a:t>
            </a:r>
            <a:r>
              <a:rPr lang="en-US" sz="2600" dirty="0">
                <a:solidFill>
                  <a:schemeClr val="tx1"/>
                </a:solidFill>
                <a:latin typeface="Times New Roman" pitchFamily="18" charset="0"/>
                <a:cs typeface="Times New Roman" pitchFamily="18" charset="0"/>
              </a:rPr>
              <a:t> vi </a:t>
            </a:r>
            <a:r>
              <a:rPr lang="en-US" sz="2600" dirty="0" err="1">
                <a:solidFill>
                  <a:schemeClr val="tx1"/>
                </a:solidFill>
                <a:latin typeface="Times New Roman" pitchFamily="18" charset="0"/>
                <a:cs typeface="Times New Roman" pitchFamily="18" charset="0"/>
              </a:rPr>
              <a:t>ảnh</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hưởng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cấp</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huyện</a:t>
            </a:r>
            <a:r>
              <a:rPr lang="en-US" sz="2600" b="1" dirty="0">
                <a:solidFill>
                  <a:schemeClr val="tx1"/>
                </a:solidFill>
                <a:latin typeface="Times New Roman" pitchFamily="18" charset="0"/>
                <a:cs typeface="Times New Roman" pitchFamily="18" charset="0"/>
              </a:rPr>
              <a:t>,</a:t>
            </a:r>
            <a:r>
              <a:rPr lang="vi-VN" sz="2600" b="1" dirty="0">
                <a:solidFill>
                  <a:schemeClr val="tx1"/>
                </a:solidFill>
                <a:latin typeface="Times New Roman" pitchFamily="18" charset="0"/>
                <a:cs typeface="Times New Roman" pitchFamily="18" charset="0"/>
              </a:rPr>
              <a:t> c</a:t>
            </a:r>
            <a:r>
              <a:rPr lang="en-US" sz="2600" dirty="0">
                <a:solidFill>
                  <a:schemeClr val="tx1"/>
                </a:solidFill>
                <a:latin typeface="Times New Roman" pitchFamily="18" charset="0"/>
                <a:cs typeface="Times New Roman" pitchFamily="18" charset="0"/>
              </a:rPr>
              <a:t>ó </a:t>
            </a:r>
            <a:r>
              <a:rPr lang="en-US" sz="2600" dirty="0" err="1">
                <a:solidFill>
                  <a:schemeClr val="tx1"/>
                </a:solidFill>
                <a:latin typeface="Times New Roman" pitchFamily="18" charset="0"/>
                <a:cs typeface="Times New Roman" pitchFamily="18" charset="0"/>
              </a:rPr>
              <a:t>đóng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góp</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trong</a:t>
            </a:r>
            <a:endParaRPr lang="vi-VN" sz="2600" dirty="0">
              <a:solidFill>
                <a:schemeClr val="tx1"/>
              </a:solidFill>
              <a:latin typeface="Times New Roman" pitchFamily="18" charset="0"/>
              <a:cs typeface="Times New Roman" pitchFamily="18" charset="0"/>
            </a:endParaRPr>
          </a:p>
          <a:p>
            <a:pPr marL="514350" indent="-514350" algn="just" eaLnBrk="1" fontAlgn="auto" hangingPunct="1">
              <a:spcBef>
                <a:spcPts val="0"/>
              </a:spcBef>
              <a:spcAft>
                <a:spcPts val="0"/>
              </a:spcAft>
              <a:defRPr/>
            </a:pPr>
            <a:r>
              <a:rPr lang="en-US" sz="2600" dirty="0" err="1">
                <a:solidFill>
                  <a:schemeClr val="tx1"/>
                </a:solidFill>
                <a:latin typeface="Times New Roman" pitchFamily="18" charset="0"/>
                <a:cs typeface="Times New Roman" pitchFamily="18" charset="0"/>
              </a:rPr>
              <a:t>giúp</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đỡ</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đồng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nghiệp</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nâng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cao</a:t>
            </a:r>
            <a:r>
              <a:rPr lang="vi-VN"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tay</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nghề</a:t>
            </a:r>
            <a:r>
              <a:rPr lang="en-US" sz="2600" dirty="0">
                <a:solidFill>
                  <a:schemeClr val="tx1"/>
                </a:solidFill>
                <a:latin typeface="Times New Roman" pitchFamily="18" charset="0"/>
                <a:cs typeface="Times New Roman" pitchFamily="18" charset="0"/>
              </a:rPr>
              <a:t>.</a:t>
            </a:r>
            <a:endParaRPr lang="vi-VN" sz="2600" dirty="0">
              <a:solidFill>
                <a:schemeClr val="tx1"/>
              </a:solidFill>
              <a:latin typeface="Times New Roman" pitchFamily="18" charset="0"/>
              <a:cs typeface="Times New Roman" pitchFamily="18" charset="0"/>
            </a:endParaRPr>
          </a:p>
          <a:p>
            <a:pPr marL="514350" indent="-514350" algn="just" eaLnBrk="1" fontAlgn="auto" hangingPunct="1">
              <a:spcBef>
                <a:spcPts val="0"/>
              </a:spcBef>
              <a:spcAft>
                <a:spcPts val="0"/>
              </a:spcAft>
              <a:defRPr/>
            </a:pPr>
            <a:r>
              <a:rPr lang="vi-VN" sz="2600"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Nông</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dân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có</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mô</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hình</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sản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xuất</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hiệu</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quả</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ổn</a:t>
            </a:r>
            <a:r>
              <a:rPr lang="en-US" sz="2600" b="1" dirty="0">
                <a:solidFill>
                  <a:schemeClr val="tx1"/>
                </a:solidFill>
                <a:latin typeface="Times New Roman" pitchFamily="18" charset="0"/>
                <a:cs typeface="Times New Roman" pitchFamily="18" charset="0"/>
              </a:rPr>
              <a:t> </a:t>
            </a:r>
          </a:p>
          <a:p>
            <a:pPr marL="514350" indent="-514350" algn="just" eaLnBrk="1" fontAlgn="auto" hangingPunct="1">
              <a:spcBef>
                <a:spcPts val="0"/>
              </a:spcBef>
              <a:spcAft>
                <a:spcPts val="0"/>
              </a:spcAft>
              <a:defRPr/>
            </a:pPr>
            <a:r>
              <a:rPr lang="en-US" sz="2600" b="1" dirty="0" err="1">
                <a:solidFill>
                  <a:schemeClr val="tx1"/>
                </a:solidFill>
                <a:latin typeface="Times New Roman" pitchFamily="18" charset="0"/>
                <a:cs typeface="Times New Roman" pitchFamily="18" charset="0"/>
              </a:rPr>
              <a:t>định</a:t>
            </a:r>
            <a:r>
              <a:rPr lang="en-US" sz="2600" b="1" dirty="0">
                <a:solidFill>
                  <a:schemeClr val="tx1"/>
                </a:solidFill>
                <a:latin typeface="Times New Roman" pitchFamily="18" charset="0"/>
                <a:cs typeface="Times New Roman" pitchFamily="18" charset="0"/>
              </a:rPr>
              <a:t> 2 </a:t>
            </a:r>
            <a:r>
              <a:rPr lang="en-US" sz="2600" b="1" dirty="0" err="1">
                <a:solidFill>
                  <a:schemeClr val="tx1"/>
                </a:solidFill>
                <a:latin typeface="Times New Roman" pitchFamily="18" charset="0"/>
                <a:cs typeface="Times New Roman" pitchFamily="18" charset="0"/>
              </a:rPr>
              <a:t>năm</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trở</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lên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giúp</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đỡ</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hộ</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nông</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dân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xóa</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đói</a:t>
            </a:r>
            <a:r>
              <a:rPr lang="en-US" sz="2600" b="1" dirty="0">
                <a:solidFill>
                  <a:schemeClr val="tx1"/>
                </a:solidFill>
                <a:latin typeface="Times New Roman" pitchFamily="18" charset="0"/>
                <a:cs typeface="Times New Roman" pitchFamily="18" charset="0"/>
              </a:rPr>
              <a:t>, </a:t>
            </a:r>
            <a:endParaRPr lang="vi-VN" sz="2600" b="1" dirty="0">
              <a:solidFill>
                <a:schemeClr val="tx1"/>
              </a:solidFill>
              <a:latin typeface="Times New Roman" pitchFamily="18" charset="0"/>
              <a:cs typeface="Times New Roman" pitchFamily="18" charset="0"/>
            </a:endParaRPr>
          </a:p>
          <a:p>
            <a:pPr marL="514350" indent="-514350" algn="just" eaLnBrk="1" fontAlgn="auto" hangingPunct="1">
              <a:spcBef>
                <a:spcPts val="0"/>
              </a:spcBef>
              <a:spcAft>
                <a:spcPts val="0"/>
              </a:spcAft>
              <a:defRPr/>
            </a:pPr>
            <a:r>
              <a:rPr lang="vi-VN"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giảm</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nghèo</a:t>
            </a:r>
            <a:r>
              <a:rPr lang="en-US" sz="2600" b="1" dirty="0">
                <a:solidFill>
                  <a:schemeClr val="tx1"/>
                </a:solidFill>
                <a:latin typeface="Times New Roman" pitchFamily="18" charset="0"/>
                <a:cs typeface="Times New Roman" pitchFamily="18" charset="0"/>
              </a:rPr>
              <a:t>…</a:t>
            </a:r>
            <a:endParaRPr lang="en-US" sz="2600" b="1" i="1" dirty="0">
              <a:solidFill>
                <a:schemeClr val="tx1"/>
              </a:solidFill>
              <a:latin typeface="Times New Roman" pitchFamily="18" charset="0"/>
              <a:cs typeface="Times New Roman" pitchFamily="18" charset="0"/>
            </a:endParaRPr>
          </a:p>
          <a:p>
            <a:pPr marL="342900" indent="-342900" algn="ctr" eaLnBrk="1" fontAlgn="auto" hangingPunct="1">
              <a:spcBef>
                <a:spcPts val="0"/>
              </a:spcBef>
              <a:spcAft>
                <a:spcPts val="0"/>
              </a:spcAft>
              <a:defRPr/>
            </a:pPr>
            <a:endParaRPr lang="en-US" sz="2800" i="1" dirty="0"/>
          </a:p>
          <a:p>
            <a:pPr marL="342900" indent="-342900" algn="ctr" eaLnBrk="1" fontAlgn="auto" hangingPunct="1">
              <a:spcBef>
                <a:spcPts val="0"/>
              </a:spcBef>
              <a:spcAft>
                <a:spcPts val="0"/>
              </a:spcAft>
              <a:defRPr/>
            </a:pPr>
            <a:r>
              <a:rPr lang="en-US" sz="2600" dirty="0"/>
              <a:t> </a:t>
            </a:r>
          </a:p>
          <a:p>
            <a:pPr marL="342900" indent="-342900" algn="ctr" eaLnBrk="1" fontAlgn="auto" hangingPunct="1">
              <a:spcBef>
                <a:spcPts val="0"/>
              </a:spcBef>
              <a:spcAft>
                <a:spcPts val="0"/>
              </a:spcAft>
              <a:defRPr/>
            </a:pPr>
            <a:endParaRPr lang="en-US" sz="2600" i="1" dirty="0"/>
          </a:p>
          <a:p>
            <a:pPr marL="342900" indent="-342900" algn="ctr" eaLnBrk="1" fontAlgn="auto" hangingPunct="1">
              <a:spcBef>
                <a:spcPts val="0"/>
              </a:spcBef>
              <a:spcAft>
                <a:spcPts val="0"/>
              </a:spcAft>
              <a:defRPr/>
            </a:pPr>
            <a:endParaRPr lang="en-US" sz="2600" dirty="0"/>
          </a:p>
        </p:txBody>
      </p:sp>
      <p:sp>
        <p:nvSpPr>
          <p:cNvPr id="67592" name="Line 12">
            <a:extLst>
              <a:ext uri="{FF2B5EF4-FFF2-40B4-BE49-F238E27FC236}">
                <a16:creationId xmlns:a16="http://schemas.microsoft.com/office/drawing/2014/main" id="{7407F94C-220F-C812-294B-9C600B9C1C56}"/>
              </a:ext>
            </a:extLst>
          </p:cNvPr>
          <p:cNvSpPr>
            <a:spLocks noChangeShapeType="1"/>
          </p:cNvSpPr>
          <p:nvPr/>
        </p:nvSpPr>
        <p:spPr bwMode="auto">
          <a:xfrm>
            <a:off x="1981200" y="2971800"/>
            <a:ext cx="4953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a:extLst>
              <a:ext uri="{FF2B5EF4-FFF2-40B4-BE49-F238E27FC236}">
                <a16:creationId xmlns:a16="http://schemas.microsoft.com/office/drawing/2014/main" id="{703D42E1-258A-EB0A-F5B7-F45C288DACC4}"/>
              </a:ext>
            </a:extLst>
          </p:cNvPr>
          <p:cNvSpPr>
            <a:spLocks noGrp="1" noChangeArrowheads="1"/>
          </p:cNvSpPr>
          <p:nvPr>
            <p:ph idx="1"/>
          </p:nvPr>
        </p:nvSpPr>
        <p:spPr>
          <a:xfrm>
            <a:off x="495300" y="533400"/>
            <a:ext cx="8915400" cy="5592763"/>
          </a:xfrm>
        </p:spPr>
        <p:txBody>
          <a:bodyPr/>
          <a:lstStyle/>
          <a:p>
            <a:pPr marL="812800" indent="-812800" algn="just" eaLnBrk="1" hangingPunct="1">
              <a:buFontTx/>
              <a:buNone/>
            </a:pPr>
            <a:r>
              <a:rPr lang="en-US" altLang="en-US" sz="2800">
                <a:solidFill>
                  <a:srgbClr val="FF0000"/>
                </a:solidFill>
                <a:latin typeface="Times New Roman" panose="02020603050405020304" pitchFamily="18" charset="0"/>
                <a:cs typeface="Times New Roman" panose="02020603050405020304" pitchFamily="18" charset="0"/>
              </a:rPr>
              <a:t>	</a:t>
            </a:r>
          </a:p>
          <a:p>
            <a:pPr marL="812800" indent="-812800" algn="just" eaLnBrk="1" hangingPunct="1">
              <a:buFontTx/>
              <a:buNone/>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solidFill>
                  <a:schemeClr val="tx1"/>
                </a:solidFill>
                <a:latin typeface="Times New Roman" panose="02020603050405020304" pitchFamily="18" charset="0"/>
                <a:cs typeface="Times New Roman" panose="02020603050405020304" pitchFamily="18" charset="0"/>
              </a:rPr>
              <a:t>Bằng khen </a:t>
            </a:r>
            <a:r>
              <a:rPr lang="vi-VN" altLang="en-US" sz="2800" b="1">
                <a:solidFill>
                  <a:schemeClr val="tx1"/>
                </a:solidFill>
                <a:latin typeface="Times New Roman" panose="02020603050405020304" pitchFamily="18" charset="0"/>
                <a:cs typeface="Times New Roman" panose="02020603050405020304" pitchFamily="18" charset="0"/>
              </a:rPr>
              <a:t>của</a:t>
            </a:r>
            <a:r>
              <a:rPr lang="en-US" altLang="en-US" sz="2800" b="1">
                <a:solidFill>
                  <a:schemeClr val="tx1"/>
                </a:solidFill>
                <a:latin typeface="Times New Roman" panose="02020603050405020304" pitchFamily="18" charset="0"/>
                <a:cs typeface="Times New Roman" panose="02020603050405020304" pitchFamily="18" charset="0"/>
              </a:rPr>
              <a:t> Bộ, </a:t>
            </a:r>
            <a:r>
              <a:rPr lang="vi-VN" altLang="en-US" sz="2800" b="1">
                <a:solidFill>
                  <a:schemeClr val="tx1"/>
                </a:solidFill>
                <a:latin typeface="Times New Roman" panose="02020603050405020304" pitchFamily="18" charset="0"/>
                <a:cs typeface="Times New Roman" panose="02020603050405020304" pitchFamily="18" charset="0"/>
              </a:rPr>
              <a:t>ban, </a:t>
            </a:r>
            <a:r>
              <a:rPr lang="en-US" altLang="en-US" sz="2800" b="1">
                <a:solidFill>
                  <a:schemeClr val="tx1"/>
                </a:solidFill>
                <a:latin typeface="Times New Roman" panose="02020603050405020304" pitchFamily="18" charset="0"/>
                <a:cs typeface="Times New Roman" panose="02020603050405020304" pitchFamily="18" charset="0"/>
              </a:rPr>
              <a:t>ngành, tỉnh</a:t>
            </a:r>
            <a:r>
              <a:rPr lang="vi-VN" altLang="en-US" sz="2800" b="1">
                <a:solidFill>
                  <a:schemeClr val="tx1"/>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tặng cho công nhân, nông dân, người lao động có nhiều thành tích ảnh hưởng trong cấp xã, cơ quan, đơn vị, tổ chức, doanh nghiệp, hợp tác xã</a:t>
            </a:r>
          </a:p>
          <a:p>
            <a:pPr marL="812800" indent="-812800" algn="just" eaLnBrk="1" hangingPunct="1">
              <a:buFontTx/>
              <a:buNone/>
            </a:pPr>
            <a:r>
              <a:rPr lang="en-US" altLang="en-US" sz="2800">
                <a:latin typeface="Times New Roman" panose="02020603050405020304" pitchFamily="18" charset="0"/>
                <a:cs typeface="Times New Roman" panose="02020603050405020304" pitchFamily="18" charset="0"/>
              </a:rPr>
              <a:t>	</a:t>
            </a:r>
            <a:endParaRPr lang="vi-VN" altLang="en-US" sz="2800">
              <a:latin typeface="Times New Roman" panose="02020603050405020304" pitchFamily="18" charset="0"/>
              <a:cs typeface="Times New Roman" panose="02020603050405020304" pitchFamily="18" charset="0"/>
            </a:endParaRPr>
          </a:p>
          <a:p>
            <a:pPr marL="812800" indent="-812800" algn="just" eaLnBrk="1" hangingPunct="1">
              <a:buFontTx/>
              <a:buNone/>
            </a:pPr>
            <a:r>
              <a:rPr lang="vi-VN" altLang="en-US" sz="2800" b="1">
                <a:solidFill>
                  <a:schemeClr val="tx1"/>
                </a:solidFill>
                <a:latin typeface="Times New Roman" panose="02020603050405020304" pitchFamily="18" charset="0"/>
                <a:cs typeface="Times New Roman" panose="02020603050405020304" pitchFamily="18" charset="0"/>
              </a:rPr>
              <a:t>         </a:t>
            </a:r>
            <a:r>
              <a:rPr lang="en-US" altLang="en-US" sz="2800" b="1">
                <a:solidFill>
                  <a:schemeClr val="tx1"/>
                </a:solidFill>
                <a:latin typeface="Times New Roman" panose="02020603050405020304" pitchFamily="18" charset="0"/>
                <a:cs typeface="Times New Roman" panose="02020603050405020304" pitchFamily="18" charset="0"/>
              </a:rPr>
              <a:t>Giấy khen </a:t>
            </a:r>
            <a:r>
              <a:rPr lang="en-US" altLang="en-US" sz="2800">
                <a:latin typeface="Times New Roman" panose="02020603050405020304" pitchFamily="18" charset="0"/>
                <a:cs typeface="Times New Roman" panose="02020603050405020304" pitchFamily="18" charset="0"/>
              </a:rPr>
              <a:t>tặng cho công nhân, nông dân, người lao động hoàn thành tốt nghĩa vụ công dân, có phẩm chất đạo đức tốt, đoàn kết, chấp hành tốt chủ trương, chính sách của Đảng, pháp luật của Nhà nước.</a:t>
            </a:r>
            <a:r>
              <a:rPr lang="en-US" altLang="en-US" sz="2400" i="1">
                <a:latin typeface="Times New Roman" panose="02020603050405020304" pitchFamily="18" charset="0"/>
                <a:cs typeface="Times New Roman" panose="02020603050405020304" pitchFamily="18" charset="0"/>
              </a:rPr>
              <a:t>	</a:t>
            </a:r>
            <a:r>
              <a:rPr lang="en-US" altLang="en-US" i="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9A481388-CC94-4DEB-CA02-7549F7F35B29}"/>
              </a:ext>
            </a:extLst>
          </p:cNvPr>
          <p:cNvSpPr>
            <a:spLocks noGrp="1" noChangeArrowheads="1"/>
          </p:cNvSpPr>
          <p:nvPr>
            <p:ph type="title"/>
          </p:nvPr>
        </p:nvSpPr>
        <p:spPr>
          <a:xfrm>
            <a:off x="2106613" y="623888"/>
            <a:ext cx="7138987" cy="1281112"/>
          </a:xfrm>
        </p:spPr>
        <p:txBody>
          <a:bodyPr/>
          <a:lstStyle/>
          <a:p>
            <a:pPr algn="ctr" eaLnBrk="1" hangingPunct="1"/>
            <a:r>
              <a:rPr lang="en-US" altLang="en-US" sz="3500" b="1">
                <a:latin typeface="Times New Roman" panose="02020603050405020304" pitchFamily="18" charset="0"/>
                <a:cs typeface="Times New Roman" panose="02020603050405020304" pitchFamily="18" charset="0"/>
              </a:rPr>
              <a:t>4. Sửa đổi quy định xét tặng </a:t>
            </a:r>
            <a:br>
              <a:rPr lang="en-US" altLang="en-US" sz="3500" b="1">
                <a:latin typeface="Times New Roman" panose="02020603050405020304" pitchFamily="18" charset="0"/>
                <a:cs typeface="Times New Roman" panose="02020603050405020304" pitchFamily="18" charset="0"/>
              </a:rPr>
            </a:br>
            <a:r>
              <a:rPr lang="en-US" altLang="en-US" sz="3500" b="1">
                <a:latin typeface="Times New Roman" panose="02020603050405020304" pitchFamily="18" charset="0"/>
                <a:cs typeface="Times New Roman" panose="02020603050405020304" pitchFamily="18" charset="0"/>
              </a:rPr>
              <a:t>Danh hiệu vinh dự nhà nước</a:t>
            </a:r>
          </a:p>
        </p:txBody>
      </p:sp>
      <p:sp>
        <p:nvSpPr>
          <p:cNvPr id="69635" name="Content Placeholder 2">
            <a:extLst>
              <a:ext uri="{FF2B5EF4-FFF2-40B4-BE49-F238E27FC236}">
                <a16:creationId xmlns:a16="http://schemas.microsoft.com/office/drawing/2014/main" id="{2DE814D5-9491-1131-4112-DB93542AE95E}"/>
              </a:ext>
            </a:extLst>
          </p:cNvPr>
          <p:cNvSpPr>
            <a:spLocks noGrp="1" noChangeArrowheads="1"/>
          </p:cNvSpPr>
          <p:nvPr>
            <p:ph idx="1"/>
          </p:nvPr>
        </p:nvSpPr>
        <p:spPr>
          <a:xfrm>
            <a:off x="1555750" y="2057400"/>
            <a:ext cx="8121650" cy="4191000"/>
          </a:xfrm>
        </p:spPr>
        <p:txBody>
          <a:bodyPr/>
          <a:lstStyle/>
          <a:p>
            <a:pPr eaLnBrk="1" hangingPunct="1"/>
            <a:r>
              <a:rPr lang="es-MX" altLang="en-US" sz="3600">
                <a:latin typeface="Times New Roman" panose="02020603050405020304" pitchFamily="18" charset="0"/>
                <a:cs typeface="Times New Roman" panose="02020603050405020304" pitchFamily="18" charset="0"/>
              </a:rPr>
              <a:t>Bổ sung đối tượng xét danh hiệu “Thầy thuốc ưu tú”, “Thầy thuốc nhân dân” (khoản 1 Điều 65): Đối tượng là </a:t>
            </a:r>
            <a:r>
              <a:rPr lang="es-MX" altLang="en-US" sz="3600" b="1">
                <a:latin typeface="Times New Roman" panose="02020603050405020304" pitchFamily="18" charset="0"/>
                <a:cs typeface="Times New Roman" panose="02020603050405020304" pitchFamily="18" charset="0"/>
              </a:rPr>
              <a:t>“Bác sĩ, dược sĩ, y sĩ, điều dưỡng, kỹ thuật viên ngành y, hộ sinh, lương y, lương dược và cán bộ quản lý y tế”.</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a:extLst>
              <a:ext uri="{FF2B5EF4-FFF2-40B4-BE49-F238E27FC236}">
                <a16:creationId xmlns:a16="http://schemas.microsoft.com/office/drawing/2014/main" id="{58997C17-6D03-C78B-3320-15342CCA4BAA}"/>
              </a:ext>
            </a:extLst>
          </p:cNvPr>
          <p:cNvSpPr>
            <a:spLocks noGrp="1" noChangeArrowheads="1"/>
          </p:cNvSpPr>
          <p:nvPr>
            <p:ph idx="1"/>
          </p:nvPr>
        </p:nvSpPr>
        <p:spPr>
          <a:xfrm>
            <a:off x="1828800" y="2133600"/>
            <a:ext cx="7416800" cy="3778250"/>
          </a:xfrm>
        </p:spPr>
        <p:txBody>
          <a:bodyPr/>
          <a:lstStyle/>
          <a:p>
            <a:pPr marL="812800" indent="-812800" algn="ctr" eaLnBrk="1" hangingPunct="1">
              <a:buFontTx/>
              <a:buNone/>
            </a:pPr>
            <a:r>
              <a:rPr lang="en-US" altLang="en-US" sz="2800" b="1">
                <a:solidFill>
                  <a:schemeClr val="tx1"/>
                </a:solidFill>
                <a:latin typeface="Times New Roman" panose="02020603050405020304" pitchFamily="18" charset="0"/>
                <a:cs typeface="Times New Roman" panose="02020603050405020304" pitchFamily="18" charset="0"/>
              </a:rPr>
              <a:t>Nội dung IV</a:t>
            </a:r>
          </a:p>
          <a:p>
            <a:pPr marL="812800" indent="-812800" algn="ctr" eaLnBrk="1" hangingPunct="1">
              <a:buFontTx/>
              <a:buNone/>
            </a:pPr>
            <a:r>
              <a:rPr lang="en-US" altLang="en-US" sz="2800" b="1">
                <a:solidFill>
                  <a:schemeClr val="tx1"/>
                </a:solidFill>
                <a:latin typeface="Times New Roman" panose="02020603050405020304" pitchFamily="18" charset="0"/>
                <a:cs typeface="Times New Roman" panose="02020603050405020304" pitchFamily="18" charset="0"/>
              </a:rPr>
              <a:t>GIẢI QUYẾT CĂN BẢN VƯỚNG MẮC </a:t>
            </a:r>
          </a:p>
          <a:p>
            <a:pPr marL="812800" indent="-812800" algn="ctr" eaLnBrk="1" hangingPunct="1">
              <a:buFontTx/>
              <a:buNone/>
            </a:pPr>
            <a:r>
              <a:rPr lang="en-US" altLang="en-US" sz="2800" b="1">
                <a:solidFill>
                  <a:schemeClr val="tx1"/>
                </a:solidFill>
                <a:latin typeface="Times New Roman" panose="02020603050405020304" pitchFamily="18" charset="0"/>
                <a:cs typeface="Times New Roman" panose="02020603050405020304" pitchFamily="18" charset="0"/>
              </a:rPr>
              <a:t>TRONG KHEN THƯỞNG Ở KHU VỰC </a:t>
            </a:r>
          </a:p>
          <a:p>
            <a:pPr marL="812800" indent="-812800" algn="ctr" eaLnBrk="1" hangingPunct="1">
              <a:buFontTx/>
              <a:buNone/>
            </a:pPr>
            <a:r>
              <a:rPr lang="en-US" altLang="en-US" sz="2800" b="1">
                <a:solidFill>
                  <a:schemeClr val="tx1"/>
                </a:solidFill>
                <a:latin typeface="Times New Roman" panose="02020603050405020304" pitchFamily="18" charset="0"/>
                <a:cs typeface="Times New Roman" panose="02020603050405020304" pitchFamily="18" charset="0"/>
              </a:rPr>
              <a:t>NGOÀI NHÀ NƯỚC VÀ KINH TẾ TƯ NHÂN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E2E7-06E0-9319-E28B-14097DA952D7}"/>
              </a:ext>
            </a:extLst>
          </p:cNvPr>
          <p:cNvSpPr>
            <a:spLocks noGrp="1"/>
          </p:cNvSpPr>
          <p:nvPr>
            <p:ph type="title"/>
          </p:nvPr>
        </p:nvSpPr>
        <p:spPr>
          <a:xfrm>
            <a:off x="1555750" y="381000"/>
            <a:ext cx="8121650" cy="1036638"/>
          </a:xfrm>
        </p:spPr>
        <p:txBody>
          <a:bodyPr rtlCol="0">
            <a:normAutofit fontScale="90000"/>
          </a:bodyPr>
          <a:lstStyle/>
          <a:p>
            <a:pPr algn="ctr" eaLnBrk="1" fontAlgn="auto" hangingPunct="1">
              <a:spcAft>
                <a:spcPts val="0"/>
              </a:spcAft>
              <a:defRPr/>
            </a:pPr>
            <a:r>
              <a:rPr lang="en-US" sz="3300" dirty="0">
                <a:solidFill>
                  <a:schemeClr val="tx1">
                    <a:lumMod val="85000"/>
                    <a:lumOff val="15000"/>
                  </a:schemeClr>
                </a:solidFill>
                <a:latin typeface="Times New Roman" pitchFamily="18" charset="0"/>
                <a:cs typeface="Times New Roman" pitchFamily="18" charset="0"/>
              </a:rPr>
              <a:t>1. Quy </a:t>
            </a:r>
            <a:r>
              <a:rPr lang="en-US" sz="3300" dirty="0" err="1">
                <a:solidFill>
                  <a:schemeClr val="tx1">
                    <a:lumMod val="85000"/>
                    <a:lumOff val="15000"/>
                  </a:schemeClr>
                </a:solidFill>
                <a:latin typeface="Times New Roman" pitchFamily="18" charset="0"/>
                <a:cs typeface="Times New Roman" pitchFamily="18" charset="0"/>
              </a:rPr>
              <a:t>định</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cụ</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thể</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đối</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tượng</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tiêu</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chuẩn</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khen</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thưởng</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đối</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với</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doanh</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nhân</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trí</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thức</a:t>
            </a:r>
            <a:r>
              <a:rPr lang="en-US" sz="3300" dirty="0">
                <a:solidFill>
                  <a:schemeClr val="tx1">
                    <a:lumMod val="85000"/>
                    <a:lumOff val="15000"/>
                  </a:schemeClr>
                </a:solidFill>
                <a:latin typeface="Times New Roman" pitchFamily="18" charset="0"/>
                <a:cs typeface="Times New Roman" pitchFamily="18" charset="0"/>
              </a:rPr>
              <a:t>, </a:t>
            </a:r>
            <a:r>
              <a:rPr lang="en-US" sz="3300" dirty="0" err="1">
                <a:solidFill>
                  <a:schemeClr val="tx1">
                    <a:lumMod val="85000"/>
                    <a:lumOff val="15000"/>
                  </a:schemeClr>
                </a:solidFill>
                <a:latin typeface="Times New Roman" pitchFamily="18" charset="0"/>
                <a:cs typeface="Times New Roman" pitchFamily="18" charset="0"/>
              </a:rPr>
              <a:t>nhà</a:t>
            </a:r>
            <a:r>
              <a:rPr lang="en-US" sz="3300" dirty="0">
                <a:solidFill>
                  <a:schemeClr val="tx1">
                    <a:lumMod val="85000"/>
                    <a:lumOff val="15000"/>
                  </a:schemeClr>
                </a:solidFill>
                <a:latin typeface="Times New Roman" pitchFamily="18" charset="0"/>
                <a:cs typeface="Times New Roman" pitchFamily="18" charset="0"/>
              </a:rPr>
              <a:t> khoa </a:t>
            </a:r>
            <a:r>
              <a:rPr lang="en-US" sz="3300" dirty="0" err="1">
                <a:solidFill>
                  <a:schemeClr val="tx1">
                    <a:lumMod val="85000"/>
                    <a:lumOff val="15000"/>
                  </a:schemeClr>
                </a:solidFill>
                <a:latin typeface="Times New Roman" pitchFamily="18" charset="0"/>
                <a:cs typeface="Times New Roman" pitchFamily="18" charset="0"/>
              </a:rPr>
              <a:t>học</a:t>
            </a:r>
            <a:br>
              <a:rPr lang="en-US" dirty="0">
                <a:solidFill>
                  <a:schemeClr val="tx1">
                    <a:lumMod val="85000"/>
                    <a:lumOff val="15000"/>
                  </a:schemeClr>
                </a:solidFill>
                <a:latin typeface="Times New Roman" pitchFamily="18" charset="0"/>
                <a:cs typeface="Times New Roman" pitchFamily="18" charset="0"/>
              </a:rPr>
            </a:br>
            <a:endParaRPr lang="en-US" dirty="0">
              <a:solidFill>
                <a:schemeClr val="tx2">
                  <a:satMod val="130000"/>
                </a:schemeClr>
              </a:solidFill>
            </a:endParaRPr>
          </a:p>
        </p:txBody>
      </p:sp>
      <p:sp>
        <p:nvSpPr>
          <p:cNvPr id="3" name="Content Placeholder 2">
            <a:extLst>
              <a:ext uri="{FF2B5EF4-FFF2-40B4-BE49-F238E27FC236}">
                <a16:creationId xmlns:a16="http://schemas.microsoft.com/office/drawing/2014/main" id="{472AE481-3A06-3A6B-ABF4-1E522BCE2407}"/>
              </a:ext>
            </a:extLst>
          </p:cNvPr>
          <p:cNvSpPr>
            <a:spLocks noGrp="1"/>
          </p:cNvSpPr>
          <p:nvPr>
            <p:ph idx="1"/>
          </p:nvPr>
        </p:nvSpPr>
        <p:spPr>
          <a:xfrm>
            <a:off x="1752600" y="1676400"/>
            <a:ext cx="7493000" cy="4235450"/>
          </a:xfrm>
        </p:spPr>
        <p:txBody>
          <a:bodyPr rtlCol="0">
            <a:normAutofit fontScale="92500" lnSpcReduction="20000"/>
          </a:bodyPr>
          <a:lstStyle/>
          <a:p>
            <a:pPr marL="365760" indent="-283464" algn="just" eaLnBrk="1" fontAlgn="auto" hangingPunct="1">
              <a:spcAft>
                <a:spcPts val="0"/>
              </a:spcAft>
              <a:buFont typeface="Wingdings 2"/>
              <a:buChar char=""/>
              <a:defRPr/>
            </a:pPr>
            <a:r>
              <a:rPr lang="en-US" sz="3000" dirty="0" err="1">
                <a:solidFill>
                  <a:schemeClr val="tx1">
                    <a:lumMod val="75000"/>
                    <a:lumOff val="25000"/>
                  </a:schemeClr>
                </a:solidFill>
                <a:latin typeface="Times New Roman" pitchFamily="18" charset="0"/>
                <a:cs typeface="Times New Roman" pitchFamily="18" charset="0"/>
              </a:rPr>
              <a:t>Lập</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được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thành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tích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xuất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sắc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đột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xuất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trong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lao</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động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công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tác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sản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xuất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kinh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doanh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học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tập</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và</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nghiên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cứu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khoa</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học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hoặc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lĩnh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vực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khác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có</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phạm</a:t>
            </a:r>
            <a:r>
              <a:rPr lang="en-US" sz="3000" dirty="0">
                <a:solidFill>
                  <a:schemeClr val="tx1">
                    <a:lumMod val="75000"/>
                    <a:lumOff val="25000"/>
                  </a:schemeClr>
                </a:solidFill>
                <a:latin typeface="Times New Roman" pitchFamily="18" charset="0"/>
                <a:cs typeface="Times New Roman" pitchFamily="18" charset="0"/>
              </a:rPr>
              <a:t> vi </a:t>
            </a:r>
            <a:r>
              <a:rPr lang="en-US" sz="3000" dirty="0" err="1">
                <a:solidFill>
                  <a:schemeClr val="tx1">
                    <a:lumMod val="75000"/>
                    <a:lumOff val="25000"/>
                  </a:schemeClr>
                </a:solidFill>
                <a:latin typeface="Times New Roman" pitchFamily="18" charset="0"/>
                <a:cs typeface="Times New Roman" pitchFamily="18" charset="0"/>
              </a:rPr>
              <a:t>ảnh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hưởng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và</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nêu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gương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trong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toàn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quốc</a:t>
            </a:r>
            <a:r>
              <a:rPr lang="en-US" sz="3000" dirty="0">
                <a:solidFill>
                  <a:schemeClr val="tx1">
                    <a:lumMod val="75000"/>
                    <a:lumOff val="25000"/>
                  </a:schemeClr>
                </a:solidFill>
                <a:latin typeface="Times New Roman" pitchFamily="18" charset="0"/>
                <a:cs typeface="Times New Roman" pitchFamily="18" charset="0"/>
              </a:rPr>
              <a:t> (HCLĐ </a:t>
            </a:r>
            <a:r>
              <a:rPr lang="en-US" sz="3000" dirty="0" err="1">
                <a:solidFill>
                  <a:schemeClr val="tx1">
                    <a:lumMod val="75000"/>
                    <a:lumOff val="25000"/>
                  </a:schemeClr>
                </a:solidFill>
                <a:latin typeface="Times New Roman" pitchFamily="18" charset="0"/>
                <a:cs typeface="Times New Roman" pitchFamily="18" charset="0"/>
              </a:rPr>
              <a:t>hạng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Nhất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trong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Bộ</a:t>
            </a:r>
            <a:r>
              <a:rPr lang="vi-VN" sz="3000" dirty="0">
                <a:solidFill>
                  <a:schemeClr val="tx1">
                    <a:lumMod val="75000"/>
                    <a:lumOff val="25000"/>
                  </a:schemeClr>
                </a:solidFill>
                <a:latin typeface="Times New Roman" pitchFamily="18" charset="0"/>
                <a:cs typeface="Times New Roman" pitchFamily="18" charset="0"/>
              </a:rPr>
              <a:t>, ban, ngành, tỉnh</a:t>
            </a:r>
            <a:r>
              <a:rPr lang="en-US" sz="3000" dirty="0">
                <a:solidFill>
                  <a:schemeClr val="tx1">
                    <a:lumMod val="75000"/>
                    <a:lumOff val="25000"/>
                  </a:schemeClr>
                </a:solidFill>
                <a:latin typeface="Times New Roman" pitchFamily="18" charset="0"/>
                <a:cs typeface="Times New Roman" pitchFamily="18" charset="0"/>
              </a:rPr>
              <a:t> (HCLĐ </a:t>
            </a:r>
            <a:r>
              <a:rPr lang="en-US" sz="3000" dirty="0" err="1">
                <a:solidFill>
                  <a:schemeClr val="tx1">
                    <a:lumMod val="75000"/>
                    <a:lumOff val="25000"/>
                  </a:schemeClr>
                </a:solidFill>
                <a:latin typeface="Times New Roman" pitchFamily="18" charset="0"/>
                <a:cs typeface="Times New Roman" pitchFamily="18" charset="0"/>
              </a:rPr>
              <a:t>hạng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Nhì</a:t>
            </a:r>
            <a:r>
              <a:rPr lang="en-US" sz="3000" dirty="0">
                <a:solidFill>
                  <a:schemeClr val="tx1">
                    <a:lumMod val="75000"/>
                    <a:lumOff val="25000"/>
                  </a:schemeClr>
                </a:solidFill>
                <a:latin typeface="Times New Roman" pitchFamily="18" charset="0"/>
                <a:cs typeface="Times New Roman" pitchFamily="18" charset="0"/>
              </a:rPr>
              <a:t>), ở </a:t>
            </a:r>
            <a:r>
              <a:rPr lang="en-US" sz="3000" dirty="0" err="1">
                <a:solidFill>
                  <a:schemeClr val="tx1">
                    <a:lumMod val="75000"/>
                    <a:lumOff val="25000"/>
                  </a:schemeClr>
                </a:solidFill>
                <a:latin typeface="Times New Roman" pitchFamily="18" charset="0"/>
                <a:cs typeface="Times New Roman" pitchFamily="18" charset="0"/>
              </a:rPr>
              <a:t>một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trong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các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lĩnh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vực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thuộc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bộ</a:t>
            </a:r>
            <a:r>
              <a:rPr lang="en-US" sz="3000" dirty="0">
                <a:solidFill>
                  <a:schemeClr val="tx1">
                    <a:lumMod val="75000"/>
                    <a:lumOff val="25000"/>
                  </a:schemeClr>
                </a:solidFill>
                <a:latin typeface="Times New Roman" pitchFamily="18" charset="0"/>
                <a:cs typeface="Times New Roman" pitchFamily="18" charset="0"/>
              </a:rPr>
              <a:t>, </a:t>
            </a:r>
            <a:r>
              <a:rPr lang="vi-VN" sz="3000" dirty="0">
                <a:solidFill>
                  <a:schemeClr val="tx1">
                    <a:lumMod val="75000"/>
                    <a:lumOff val="25000"/>
                  </a:schemeClr>
                </a:solidFill>
                <a:latin typeface="Times New Roman" pitchFamily="18" charset="0"/>
                <a:cs typeface="Times New Roman" pitchFamily="18" charset="0"/>
              </a:rPr>
              <a:t>ban, </a:t>
            </a:r>
            <a:r>
              <a:rPr lang="en-US" sz="3000" dirty="0" err="1">
                <a:solidFill>
                  <a:schemeClr val="tx1">
                    <a:lumMod val="75000"/>
                    <a:lumOff val="25000"/>
                  </a:schemeClr>
                </a:solidFill>
                <a:latin typeface="Times New Roman" pitchFamily="18" charset="0"/>
                <a:cs typeface="Times New Roman" pitchFamily="18" charset="0"/>
              </a:rPr>
              <a:t>ngành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tỉnh</a:t>
            </a:r>
            <a:r>
              <a:rPr lang="en-US" sz="3000" dirty="0">
                <a:solidFill>
                  <a:schemeClr val="tx1">
                    <a:lumMod val="75000"/>
                    <a:lumOff val="25000"/>
                  </a:schemeClr>
                </a:solidFill>
                <a:latin typeface="Times New Roman" pitchFamily="18" charset="0"/>
                <a:cs typeface="Times New Roman" pitchFamily="18" charset="0"/>
              </a:rPr>
              <a:t> (HCLĐ </a:t>
            </a:r>
            <a:r>
              <a:rPr lang="en-US" sz="3000" dirty="0" err="1">
                <a:solidFill>
                  <a:schemeClr val="tx1">
                    <a:lumMod val="75000"/>
                    <a:lumOff val="25000"/>
                  </a:schemeClr>
                </a:solidFill>
                <a:latin typeface="Times New Roman" pitchFamily="18" charset="0"/>
                <a:cs typeface="Times New Roman" pitchFamily="18" charset="0"/>
              </a:rPr>
              <a:t>hạng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Ba</a:t>
            </a:r>
            <a:r>
              <a:rPr lang="en-US" sz="3000" dirty="0">
                <a:solidFill>
                  <a:schemeClr val="tx1">
                    <a:lumMod val="75000"/>
                    <a:lumOff val="25000"/>
                  </a:schemeClr>
                </a:solidFill>
                <a:latin typeface="Times New Roman" pitchFamily="18" charset="0"/>
                <a:cs typeface="Times New Roman" pitchFamily="18" charset="0"/>
              </a:rPr>
              <a:t>)</a:t>
            </a:r>
          </a:p>
          <a:p>
            <a:pPr marL="365760" indent="-283464" algn="just" eaLnBrk="1" fontAlgn="auto" hangingPunct="1">
              <a:spcAft>
                <a:spcPts val="0"/>
              </a:spcAft>
              <a:buFont typeface="Wingdings 2"/>
              <a:buChar char=""/>
              <a:defRPr/>
            </a:pPr>
            <a:r>
              <a:rPr lang="en-US" sz="3000" dirty="0" err="1">
                <a:solidFill>
                  <a:schemeClr val="tx1">
                    <a:lumMod val="75000"/>
                    <a:lumOff val="25000"/>
                  </a:schemeClr>
                </a:solidFill>
                <a:latin typeface="Times New Roman" pitchFamily="18" charset="0"/>
                <a:cs typeface="Times New Roman" pitchFamily="18" charset="0"/>
              </a:rPr>
              <a:t>Được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giải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thưởng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quốc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tế</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cao</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của</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thế</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giới</a:t>
            </a:r>
            <a:r>
              <a:rPr lang="en-US" sz="3000" dirty="0">
                <a:solidFill>
                  <a:schemeClr val="tx1">
                    <a:lumMod val="75000"/>
                    <a:lumOff val="25000"/>
                  </a:schemeClr>
                </a:solidFill>
                <a:latin typeface="Times New Roman" pitchFamily="18" charset="0"/>
                <a:cs typeface="Times New Roman" pitchFamily="18" charset="0"/>
              </a:rPr>
              <a:t> (HCLĐ </a:t>
            </a:r>
            <a:r>
              <a:rPr lang="en-US" sz="3000" dirty="0" err="1">
                <a:solidFill>
                  <a:schemeClr val="tx1">
                    <a:lumMod val="75000"/>
                    <a:lumOff val="25000"/>
                  </a:schemeClr>
                </a:solidFill>
                <a:latin typeface="Times New Roman" pitchFamily="18" charset="0"/>
                <a:cs typeface="Times New Roman" pitchFamily="18" charset="0"/>
              </a:rPr>
              <a:t>hạng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Nhất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giải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cao</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nhất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của</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khu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vực</a:t>
            </a:r>
            <a:r>
              <a:rPr lang="en-US" sz="3000" dirty="0">
                <a:solidFill>
                  <a:schemeClr val="tx1">
                    <a:lumMod val="75000"/>
                    <a:lumOff val="25000"/>
                  </a:schemeClr>
                </a:solidFill>
                <a:latin typeface="Times New Roman" pitchFamily="18" charset="0"/>
                <a:cs typeface="Times New Roman" pitchFamily="18" charset="0"/>
              </a:rPr>
              <a:t> (HCLĐ </a:t>
            </a:r>
            <a:r>
              <a:rPr lang="en-US" sz="3000" dirty="0" err="1">
                <a:solidFill>
                  <a:schemeClr val="tx1">
                    <a:lumMod val="75000"/>
                    <a:lumOff val="25000"/>
                  </a:schemeClr>
                </a:solidFill>
                <a:latin typeface="Times New Roman" pitchFamily="18" charset="0"/>
                <a:cs typeface="Times New Roman" pitchFamily="18" charset="0"/>
              </a:rPr>
              <a:t>hạng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Nhì</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giải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cao</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của</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khu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vực</a:t>
            </a:r>
            <a:r>
              <a:rPr lang="en-US" sz="3000" dirty="0">
                <a:solidFill>
                  <a:schemeClr val="tx1">
                    <a:lumMod val="75000"/>
                    <a:lumOff val="25000"/>
                  </a:schemeClr>
                </a:solidFill>
                <a:latin typeface="Times New Roman" pitchFamily="18" charset="0"/>
                <a:cs typeface="Times New Roman" pitchFamily="18" charset="0"/>
              </a:rPr>
              <a:t> (HCLĐ </a:t>
            </a:r>
            <a:r>
              <a:rPr lang="en-US" sz="3000" dirty="0" err="1">
                <a:solidFill>
                  <a:schemeClr val="tx1">
                    <a:lumMod val="75000"/>
                    <a:lumOff val="25000"/>
                  </a:schemeClr>
                </a:solidFill>
                <a:latin typeface="Times New Roman" pitchFamily="18" charset="0"/>
                <a:cs typeface="Times New Roman" pitchFamily="18" charset="0"/>
              </a:rPr>
              <a:t>hạng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Ba</a:t>
            </a:r>
            <a:r>
              <a:rPr lang="en-US" sz="3000" dirty="0">
                <a:solidFill>
                  <a:schemeClr val="tx1">
                    <a:lumMod val="75000"/>
                    <a:lumOff val="25000"/>
                  </a:schemeClr>
                </a:solidFill>
                <a:latin typeface="Times New Roman" pitchFamily="18" charset="0"/>
                <a:cs typeface="Times New Roman" pitchFamily="18" charset="0"/>
              </a:rPr>
              <a:t>)</a:t>
            </a:r>
          </a:p>
          <a:p>
            <a:pPr marL="365760" indent="-283464" eaLnBrk="1" fontAlgn="auto" hangingPunct="1">
              <a:spcAft>
                <a:spcPts val="0"/>
              </a:spcAft>
              <a:buFont typeface="Wingdings 2"/>
              <a:buChar char=""/>
              <a:defRPr/>
            </a:pPr>
            <a:endParaRPr lang="en-US" dirty="0">
              <a:solidFill>
                <a:schemeClr val="tx1">
                  <a:lumMod val="75000"/>
                  <a:lumOff val="2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a:extLst>
              <a:ext uri="{FF2B5EF4-FFF2-40B4-BE49-F238E27FC236}">
                <a16:creationId xmlns:a16="http://schemas.microsoft.com/office/drawing/2014/main" id="{45C4878B-F6D0-FFCF-78BE-8FCEB9BD741E}"/>
              </a:ext>
            </a:extLst>
          </p:cNvPr>
          <p:cNvSpPr>
            <a:spLocks noGrp="1" noChangeArrowheads="1"/>
          </p:cNvSpPr>
          <p:nvPr>
            <p:ph idx="1"/>
          </p:nvPr>
        </p:nvSpPr>
        <p:spPr>
          <a:xfrm>
            <a:off x="1555750" y="457200"/>
            <a:ext cx="8121650" cy="5791200"/>
          </a:xfrm>
        </p:spPr>
        <p:txBody>
          <a:bodyPr/>
          <a:lstStyle/>
          <a:p>
            <a:pPr algn="just" eaLnBrk="1" hangingPunct="1">
              <a:buFont typeface="Wingdings 2" pitchFamily="2" charset="2"/>
              <a:buNone/>
            </a:pPr>
            <a:r>
              <a:rPr lang="en-US" altLang="en-US"/>
              <a:t>	</a:t>
            </a:r>
            <a:r>
              <a:rPr lang="en-US" altLang="en-US" sz="3000">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Có phát minh sáng chế được ứng dụng mang lại hiệu quả cao, có phạm vi ảnh hưởng và nêu gương trong toàn quốc (HCLĐ hạng Nhất), trong Bộ</a:t>
            </a:r>
            <a:r>
              <a:rPr lang="vi-VN" altLang="en-US" sz="2600">
                <a:latin typeface="Times New Roman" panose="02020603050405020304" pitchFamily="18" charset="0"/>
                <a:cs typeface="Times New Roman" panose="02020603050405020304" pitchFamily="18" charset="0"/>
              </a:rPr>
              <a:t>, ban, ngành, tỉnh</a:t>
            </a:r>
            <a:r>
              <a:rPr lang="en-US" altLang="en-US" sz="2600">
                <a:latin typeface="Times New Roman" panose="02020603050405020304" pitchFamily="18" charset="0"/>
                <a:cs typeface="Times New Roman" panose="02020603050405020304" pitchFamily="18" charset="0"/>
              </a:rPr>
              <a:t> (HCLĐ hạng Nhì), ở một trong các lĩnh vực thuộc bộ, </a:t>
            </a:r>
            <a:r>
              <a:rPr lang="vi-VN" altLang="en-US" sz="2600">
                <a:latin typeface="Times New Roman" panose="02020603050405020304" pitchFamily="18" charset="0"/>
                <a:cs typeface="Times New Roman" panose="02020603050405020304" pitchFamily="18" charset="0"/>
              </a:rPr>
              <a:t>ban, </a:t>
            </a:r>
            <a:r>
              <a:rPr lang="en-US" altLang="en-US" sz="2600">
                <a:latin typeface="Times New Roman" panose="02020603050405020304" pitchFamily="18" charset="0"/>
                <a:cs typeface="Times New Roman" panose="02020603050405020304" pitchFamily="18" charset="0"/>
              </a:rPr>
              <a:t>ngành, tỉnh (HCLĐ hạng Ba) hoặc có công trình khoa học và công nghệ hoặc tác phẩm xuất sắc tiêu biểu cấp Nhà nước, cấp Bộ</a:t>
            </a:r>
            <a:r>
              <a:rPr lang="vi-VN" altLang="en-US" sz="2600">
                <a:latin typeface="Times New Roman" panose="02020603050405020304" pitchFamily="18" charset="0"/>
                <a:cs typeface="Times New Roman" panose="02020603050405020304" pitchFamily="18" charset="0"/>
              </a:rPr>
              <a:t>, ban, ngành, tỉnh hoặc trong lĩnh vực thuộc bộ, ban, ngành, tỉnh.</a:t>
            </a:r>
            <a:endParaRPr lang="en-US" altLang="en-US" sz="2600">
              <a:latin typeface="Times New Roman" panose="02020603050405020304" pitchFamily="18" charset="0"/>
              <a:cs typeface="Times New Roman" panose="02020603050405020304" pitchFamily="18" charset="0"/>
            </a:endParaRPr>
          </a:p>
          <a:p>
            <a:pPr algn="just" eaLnBrk="1" hangingPunct="1">
              <a:buFont typeface="Wingdings 2" pitchFamily="2" charset="2"/>
              <a:buNone/>
            </a:pPr>
            <a:r>
              <a:rPr lang="en-US" altLang="en-US" sz="2600">
                <a:latin typeface="Times New Roman" panose="02020603050405020304" pitchFamily="18" charset="0"/>
                <a:cs typeface="Times New Roman" panose="02020603050405020304" pitchFamily="18" charset="0"/>
              </a:rPr>
              <a:t>	+ Có nhiều đóng góp lớn (HCLĐ hạng 1), đóng góp lớn (HCLĐ hạng 2), nhiều đóng góp (HCLĐ hạng</a:t>
            </a:r>
            <a:r>
              <a:rPr lang="vi-VN" altLang="en-US" sz="2600">
                <a:latin typeface="Times New Roman" panose="02020603050405020304" pitchFamily="18" charset="0"/>
                <a:cs typeface="Times New Roman" panose="02020603050405020304" pitchFamily="18" charset="0"/>
              </a:rPr>
              <a:t> 3</a:t>
            </a:r>
            <a:r>
              <a:rPr lang="en-US" altLang="en-US" sz="2600">
                <a:latin typeface="Times New Roman" panose="02020603050405020304" pitchFamily="18" charset="0"/>
                <a:cs typeface="Times New Roman" panose="02020603050405020304" pitchFamily="18" charset="0"/>
              </a:rPr>
              <a:t>) và có đóng góp (BKTT</a:t>
            </a:r>
            <a:r>
              <a:rPr lang="vi-VN" altLang="en-US" sz="2600">
                <a:latin typeface="Times New Roman" panose="02020603050405020304" pitchFamily="18" charset="0"/>
                <a:cs typeface="Times New Roman" panose="02020603050405020304" pitchFamily="18" charset="0"/>
              </a:rPr>
              <a:t>g</a:t>
            </a:r>
            <a:r>
              <a:rPr lang="en-US" altLang="en-US" sz="2600">
                <a:latin typeface="Times New Roman" panose="02020603050405020304" pitchFamily="18" charset="0"/>
                <a:cs typeface="Times New Roman" panose="02020603050405020304" pitchFamily="18" charset="0"/>
              </a:rPr>
              <a:t>) vào sự phát triển kinh tế, xã hội của đất nước, đảm bảo an sinh xã hội, từ thiện nhân đạo, ứng dụng tiến bộ KHKT.</a:t>
            </a:r>
          </a:p>
          <a:p>
            <a:pPr eaLnBrk="1" hangingPunct="1">
              <a:buFont typeface="Wingdings 2" pitchFamily="2" charset="2"/>
              <a:buNone/>
            </a:pPr>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20371280-3D23-4D8C-2738-9AD514353E46}"/>
              </a:ext>
            </a:extLst>
          </p:cNvPr>
          <p:cNvSpPr>
            <a:spLocks noGrp="1" noChangeArrowheads="1"/>
          </p:cNvSpPr>
          <p:nvPr>
            <p:ph type="title"/>
          </p:nvPr>
        </p:nvSpPr>
        <p:spPr>
          <a:xfrm>
            <a:off x="2106613" y="623888"/>
            <a:ext cx="7138987" cy="1814512"/>
          </a:xfrm>
        </p:spPr>
        <p:txBody>
          <a:bodyPr/>
          <a:lstStyle/>
          <a:p>
            <a:pPr algn="ctr" eaLnBrk="1" hangingPunct="1"/>
            <a:r>
              <a:rPr lang="en-US" altLang="en-US" sz="3500" b="1">
                <a:latin typeface="Times New Roman" panose="02020603050405020304" pitchFamily="18" charset="0"/>
                <a:cs typeface="Times New Roman" panose="02020603050405020304" pitchFamily="18" charset="0"/>
              </a:rPr>
              <a:t>2. Bổ sung nguyên tắc xét tôn vinh</a:t>
            </a:r>
            <a:br>
              <a:rPr lang="en-US" altLang="en-US" sz="3500" b="1">
                <a:latin typeface="Times New Roman" panose="02020603050405020304" pitchFamily="18" charset="0"/>
                <a:cs typeface="Times New Roman" panose="02020603050405020304" pitchFamily="18" charset="0"/>
              </a:rPr>
            </a:br>
            <a:r>
              <a:rPr lang="en-US" altLang="en-US" sz="3500" b="1">
                <a:latin typeface="Times New Roman" panose="02020603050405020304" pitchFamily="18" charset="0"/>
                <a:cs typeface="Times New Roman" panose="02020603050405020304" pitchFamily="18" charset="0"/>
              </a:rPr>
              <a:t> và trao giải thưởng cho </a:t>
            </a:r>
            <a:br>
              <a:rPr lang="en-US" altLang="en-US" sz="3500" b="1">
                <a:latin typeface="Times New Roman" panose="02020603050405020304" pitchFamily="18" charset="0"/>
                <a:cs typeface="Times New Roman" panose="02020603050405020304" pitchFamily="18" charset="0"/>
              </a:rPr>
            </a:br>
            <a:r>
              <a:rPr lang="en-US" altLang="en-US" sz="3500" b="1">
                <a:latin typeface="Times New Roman" panose="02020603050405020304" pitchFamily="18" charset="0"/>
                <a:cs typeface="Times New Roman" panose="02020603050405020304" pitchFamily="18" charset="0"/>
              </a:rPr>
              <a:t>doanh nhân, </a:t>
            </a:r>
            <a:r>
              <a:rPr lang="vi-VN" altLang="en-US" sz="3500" b="1">
                <a:latin typeface="Times New Roman" panose="02020603050405020304" pitchFamily="18" charset="0"/>
                <a:cs typeface="Times New Roman" panose="02020603050405020304" pitchFamily="18" charset="0"/>
              </a:rPr>
              <a:t>doanh nghiệp</a:t>
            </a:r>
            <a:endParaRPr lang="en-US" altLang="en-US" sz="3500" b="1">
              <a:latin typeface="Times New Roman" panose="02020603050405020304" pitchFamily="18" charset="0"/>
              <a:cs typeface="Times New Roman" panose="02020603050405020304" pitchFamily="18" charset="0"/>
            </a:endParaRPr>
          </a:p>
        </p:txBody>
      </p:sp>
      <p:sp>
        <p:nvSpPr>
          <p:cNvPr id="73731" name="Content Placeholder 2">
            <a:extLst>
              <a:ext uri="{FF2B5EF4-FFF2-40B4-BE49-F238E27FC236}">
                <a16:creationId xmlns:a16="http://schemas.microsoft.com/office/drawing/2014/main" id="{7E0953C4-E84E-F245-C509-DF4A0BDD0AE3}"/>
              </a:ext>
            </a:extLst>
          </p:cNvPr>
          <p:cNvSpPr>
            <a:spLocks noGrp="1" noChangeArrowheads="1"/>
          </p:cNvSpPr>
          <p:nvPr>
            <p:ph idx="1"/>
          </p:nvPr>
        </p:nvSpPr>
        <p:spPr>
          <a:xfrm>
            <a:off x="1555750" y="2590800"/>
            <a:ext cx="8121650" cy="3657600"/>
          </a:xfrm>
        </p:spPr>
        <p:txBody>
          <a:bodyPr/>
          <a:lstStyle/>
          <a:p>
            <a:pPr algn="just" eaLnBrk="1" hangingPunct="1"/>
            <a:r>
              <a:rPr lang="en-US" altLang="en-US" sz="3200">
                <a:latin typeface="Times New Roman" panose="02020603050405020304" pitchFamily="18" charset="0"/>
                <a:cs typeface="Times New Roman" panose="02020603050405020304" pitchFamily="18" charset="0"/>
              </a:rPr>
              <a:t>Việc xét tặng và công bố các danh hiệu, giải thưởng phải được tổ chức công khai, khách quan, công bằng, bình đẳng, trên cơ sở tự nguyện của doanh nhân, doanh nghiệp.</a:t>
            </a:r>
          </a:p>
          <a:p>
            <a:pPr algn="just" eaLnBrk="1" hangingPunct="1"/>
            <a:r>
              <a:rPr lang="en-US" altLang="en-US" sz="3200">
                <a:latin typeface="Times New Roman" panose="02020603050405020304" pitchFamily="18" charset="0"/>
                <a:cs typeface="Times New Roman" panose="02020603050405020304" pitchFamily="18" charset="0"/>
              </a:rPr>
              <a:t>Mỗi cơ quan, tổ chức chỉ được tổ chức tối đa </a:t>
            </a:r>
            <a:r>
              <a:rPr lang="en-US" altLang="en-US" sz="3200" b="1">
                <a:latin typeface="Times New Roman" panose="02020603050405020304" pitchFamily="18" charset="0"/>
                <a:cs typeface="Times New Roman" panose="02020603050405020304" pitchFamily="18" charset="0"/>
              </a:rPr>
              <a:t>02 giải thưởng hoặc danh hiệu có phạm vi toàn quốc</a:t>
            </a:r>
            <a:r>
              <a:rPr lang="en-US" altLang="en-US" sz="3200">
                <a:latin typeface="Times New Roman" panose="02020603050405020304" pitchFamily="18" charset="0"/>
                <a:cs typeface="Times New Roman" panose="02020603050405020304" pitchFamily="18" charset="0"/>
              </a:rPr>
              <a:t>. </a:t>
            </a:r>
          </a:p>
          <a:p>
            <a:pPr eaLnBrk="1" hangingPunct="1"/>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D79EEA9F-6EDF-6687-BEA8-A07800D6465B}"/>
              </a:ext>
            </a:extLst>
          </p:cNvPr>
          <p:cNvSpPr>
            <a:spLocks noGrp="1" noChangeArrowheads="1"/>
          </p:cNvSpPr>
          <p:nvPr>
            <p:ph type="title"/>
          </p:nvPr>
        </p:nvSpPr>
        <p:spPr>
          <a:xfrm>
            <a:off x="1143000" y="274638"/>
            <a:ext cx="8763000" cy="1143000"/>
          </a:xfrm>
        </p:spPr>
        <p:txBody>
          <a:bodyPr/>
          <a:lstStyle/>
          <a:p>
            <a:pPr algn="ctr" eaLnBrk="1" hangingPunct="1"/>
            <a:r>
              <a:rPr lang="en-US" altLang="en-US" sz="2200" b="1">
                <a:solidFill>
                  <a:schemeClr val="tx1"/>
                </a:solidFill>
                <a:latin typeface="Times New Roman" panose="02020603050405020304" pitchFamily="18" charset="0"/>
                <a:cs typeface="Times New Roman" panose="02020603050405020304" pitchFamily="18" charset="0"/>
              </a:rPr>
              <a:t>Nội dung </a:t>
            </a:r>
            <a:r>
              <a:rPr lang="vi-VN" altLang="en-US" sz="2200" b="1">
                <a:solidFill>
                  <a:schemeClr val="tx1"/>
                </a:solidFill>
                <a:latin typeface="Times New Roman" panose="02020603050405020304" pitchFamily="18" charset="0"/>
                <a:cs typeface="Times New Roman" panose="02020603050405020304" pitchFamily="18" charset="0"/>
              </a:rPr>
              <a:t>V</a:t>
            </a:r>
            <a:r>
              <a:rPr lang="en-US" altLang="en-US" sz="2200" b="1">
                <a:solidFill>
                  <a:schemeClr val="tx1"/>
                </a:solidFill>
                <a:latin typeface="Times New Roman" panose="02020603050405020304" pitchFamily="18" charset="0"/>
                <a:cs typeface="Times New Roman" panose="02020603050405020304" pitchFamily="18" charset="0"/>
              </a:rPr>
              <a:t>: </a:t>
            </a:r>
            <a:br>
              <a:rPr lang="vi-VN" altLang="en-US" sz="2200" b="1">
                <a:solidFill>
                  <a:schemeClr val="tx1"/>
                </a:solidFill>
                <a:latin typeface="Times New Roman" panose="02020603050405020304" pitchFamily="18" charset="0"/>
                <a:cs typeface="Times New Roman" panose="02020603050405020304" pitchFamily="18" charset="0"/>
              </a:rPr>
            </a:br>
            <a:r>
              <a:rPr lang="vi-VN" altLang="en-US" sz="2200" b="1">
                <a:solidFill>
                  <a:schemeClr val="tx1"/>
                </a:solidFill>
                <a:latin typeface="Times New Roman" panose="02020603050405020304" pitchFamily="18" charset="0"/>
                <a:cs typeface="Times New Roman" panose="02020603050405020304" pitchFamily="18" charset="0"/>
              </a:rPr>
              <a:t>MỞ RỘNG ĐỐI TƯỢNG KHEN THƯỞNG NGƯỜI NƯỚC NGOÀI, </a:t>
            </a:r>
            <a:br>
              <a:rPr lang="vi-VN" altLang="en-US" sz="2200" b="1">
                <a:solidFill>
                  <a:schemeClr val="tx1"/>
                </a:solidFill>
                <a:latin typeface="Times New Roman" panose="02020603050405020304" pitchFamily="18" charset="0"/>
                <a:cs typeface="Times New Roman" panose="02020603050405020304" pitchFamily="18" charset="0"/>
              </a:rPr>
            </a:br>
            <a:r>
              <a:rPr lang="vi-VN" altLang="en-US" sz="2200" b="1">
                <a:solidFill>
                  <a:schemeClr val="tx1"/>
                </a:solidFill>
                <a:latin typeface="Times New Roman" panose="02020603050405020304" pitchFamily="18" charset="0"/>
                <a:cs typeface="Times New Roman" panose="02020603050405020304" pitchFamily="18" charset="0"/>
              </a:rPr>
              <a:t>NGƯỜI VIỆT NAM Ở NƯỚC NGOÀI</a:t>
            </a:r>
            <a:endParaRPr lang="en-US" altLang="en-US" sz="2200" b="1">
              <a:solidFill>
                <a:schemeClr val="tx1"/>
              </a:solidFill>
              <a:latin typeface="Times New Roman" panose="02020603050405020304" pitchFamily="18" charset="0"/>
              <a:cs typeface="Times New Roman" panose="02020603050405020304" pitchFamily="18" charset="0"/>
            </a:endParaRPr>
          </a:p>
        </p:txBody>
      </p:sp>
      <p:sp>
        <p:nvSpPr>
          <p:cNvPr id="74755" name="Content Placeholder 2">
            <a:extLst>
              <a:ext uri="{FF2B5EF4-FFF2-40B4-BE49-F238E27FC236}">
                <a16:creationId xmlns:a16="http://schemas.microsoft.com/office/drawing/2014/main" id="{1E226981-9335-B12B-B344-C8EEEA980BF2}"/>
              </a:ext>
            </a:extLst>
          </p:cNvPr>
          <p:cNvSpPr>
            <a:spLocks noGrp="1" noChangeArrowheads="1"/>
          </p:cNvSpPr>
          <p:nvPr>
            <p:ph idx="1"/>
          </p:nvPr>
        </p:nvSpPr>
        <p:spPr>
          <a:xfrm>
            <a:off x="1555750" y="1524000"/>
            <a:ext cx="8121650" cy="4724400"/>
          </a:xfrm>
        </p:spPr>
        <p:txBody>
          <a:bodyPr/>
          <a:lstStyle/>
          <a:p>
            <a:pPr eaLnBrk="1" hangingPunct="1"/>
            <a:r>
              <a:rPr lang="es-MX" altLang="en-US" sz="3000">
                <a:latin typeface="Times New Roman" panose="02020603050405020304" pitchFamily="18" charset="0"/>
                <a:cs typeface="Times New Roman" panose="02020603050405020304" pitchFamily="18" charset="0"/>
              </a:rPr>
              <a:t>Bổ sung đối tượng khen thưởng là cá nhân người nước ngoài </a:t>
            </a:r>
            <a:r>
              <a:rPr lang="es-MX" altLang="en-US" sz="3000" b="1">
                <a:latin typeface="Times New Roman" panose="02020603050405020304" pitchFamily="18" charset="0"/>
                <a:cs typeface="Times New Roman" panose="02020603050405020304" pitchFamily="18" charset="0"/>
              </a:rPr>
              <a:t>đối với Huân chương Hồ Chí Minh </a:t>
            </a:r>
            <a:r>
              <a:rPr lang="es-MX" altLang="en-US" sz="3000">
                <a:latin typeface="Times New Roman" panose="02020603050405020304" pitchFamily="18" charset="0"/>
                <a:cs typeface="Times New Roman" panose="02020603050405020304" pitchFamily="18" charset="0"/>
              </a:rPr>
              <a:t>(Điều 35); </a:t>
            </a:r>
          </a:p>
          <a:p>
            <a:pPr eaLnBrk="1" hangingPunct="1"/>
            <a:r>
              <a:rPr lang="es-MX" altLang="en-US" sz="3000">
                <a:latin typeface="Times New Roman" panose="02020603050405020304" pitchFamily="18" charset="0"/>
                <a:cs typeface="Times New Roman" panose="02020603050405020304" pitchFamily="18" charset="0"/>
              </a:rPr>
              <a:t>Cá nhân, tập thể người Việt Nam định cư ở nước ngoài, cá nhân, tập thể người nước ngoài </a:t>
            </a:r>
            <a:r>
              <a:rPr lang="es-MX" altLang="en-US" sz="3000" b="1">
                <a:latin typeface="Times New Roman" panose="02020603050405020304" pitchFamily="18" charset="0"/>
                <a:cs typeface="Times New Roman" panose="02020603050405020304" pitchFamily="18" charset="0"/>
              </a:rPr>
              <a:t>đối với Huân chương Độc lập các hạng </a:t>
            </a:r>
            <a:r>
              <a:rPr lang="es-MX" altLang="en-US" sz="3000">
                <a:latin typeface="Times New Roman" panose="02020603050405020304" pitchFamily="18" charset="0"/>
                <a:cs typeface="Times New Roman" panose="02020603050405020304" pitchFamily="18" charset="0"/>
              </a:rPr>
              <a:t>(Điều 36, 37 và Điều 38), Huân chương Lao động các hạng.</a:t>
            </a:r>
          </a:p>
          <a:p>
            <a:pPr eaLnBrk="1" hangingPunct="1"/>
            <a:r>
              <a:rPr lang="es-MX" altLang="en-US" sz="3000">
                <a:latin typeface="Times New Roman" panose="02020603050405020304" pitchFamily="18" charset="0"/>
                <a:cs typeface="Times New Roman" panose="02020603050405020304" pitchFamily="18" charset="0"/>
              </a:rPr>
              <a:t>Quy định cụ thể đối tượng, tiêu chuẩn tặng </a:t>
            </a:r>
            <a:r>
              <a:rPr lang="es-MX" altLang="en-US" sz="3000" b="1">
                <a:latin typeface="Times New Roman" panose="02020603050405020304" pitchFamily="18" charset="0"/>
                <a:cs typeface="Times New Roman" panose="02020603050405020304" pitchFamily="18" charset="0"/>
              </a:rPr>
              <a:t>Huy chương Hữu nghị</a:t>
            </a:r>
            <a:endParaRPr lang="en-US" altLang="en-US" sz="3000" b="1">
              <a:latin typeface="Times New Roman" panose="02020603050405020304" pitchFamily="18" charset="0"/>
              <a:cs typeface="Times New Roman" panose="02020603050405020304" pitchFamily="18" charset="0"/>
            </a:endParaRPr>
          </a:p>
          <a:p>
            <a:pPr eaLnBrk="1" hangingPunct="1"/>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E5B0-140E-E38B-D289-D0774206738A}"/>
              </a:ext>
            </a:extLst>
          </p:cNvPr>
          <p:cNvSpPr>
            <a:spLocks noGrp="1"/>
          </p:cNvSpPr>
          <p:nvPr>
            <p:ph type="title"/>
          </p:nvPr>
        </p:nvSpPr>
        <p:spPr>
          <a:xfrm>
            <a:off x="457200" y="304800"/>
            <a:ext cx="8915400" cy="1066800"/>
          </a:xfrm>
        </p:spPr>
        <p:txBody>
          <a:bodyPr rtlCol="0">
            <a:normAutofit fontScale="90000"/>
          </a:bodyPr>
          <a:lstStyle/>
          <a:p>
            <a:pPr algn="ctr" eaLnBrk="1" fontAlgn="auto" hangingPunct="1">
              <a:spcAft>
                <a:spcPts val="0"/>
              </a:spcAft>
              <a:defRPr/>
            </a:pPr>
            <a:r>
              <a:rPr lang="vi-VN" dirty="0">
                <a:solidFill>
                  <a:srgbClr val="0070C0"/>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Nội</a:t>
            </a:r>
            <a:r>
              <a:rPr lang="en-US" b="1" dirty="0">
                <a:solidFill>
                  <a:schemeClr val="tx1"/>
                </a:solidFill>
                <a:latin typeface="Times New Roman" pitchFamily="18" charset="0"/>
                <a:cs typeface="Times New Roman" pitchFamily="18" charset="0"/>
              </a:rPr>
              <a:t> dung VI: </a:t>
            </a:r>
            <a:r>
              <a:rPr lang="en-US" sz="3000" b="1" dirty="0">
                <a:solidFill>
                  <a:schemeClr val="tx1"/>
                </a:solidFill>
                <a:latin typeface="Times New Roman" pitchFamily="18" charset="0"/>
                <a:cs typeface="Times New Roman" pitchFamily="18" charset="0"/>
              </a:rPr>
              <a:t>THỰC HIỆN PHÂN CẤP, </a:t>
            </a:r>
            <a:br>
              <a:rPr lang="en-US" sz="3000" b="1" dirty="0">
                <a:solidFill>
                  <a:schemeClr val="tx1"/>
                </a:solidFill>
                <a:latin typeface="Times New Roman" pitchFamily="18" charset="0"/>
                <a:cs typeface="Times New Roman" pitchFamily="18" charset="0"/>
              </a:rPr>
            </a:br>
            <a:r>
              <a:rPr lang="vi-VN" sz="3000" b="1" dirty="0">
                <a:solidFill>
                  <a:schemeClr val="tx1"/>
                </a:solidFill>
                <a:latin typeface="Times New Roman" pitchFamily="18" charset="0"/>
                <a:cs typeface="Times New Roman" pitchFamily="18" charset="0"/>
              </a:rPr>
              <a:t>           </a:t>
            </a:r>
            <a:r>
              <a:rPr lang="en-US" sz="3000" b="1" dirty="0">
                <a:solidFill>
                  <a:schemeClr val="tx1"/>
                </a:solidFill>
                <a:latin typeface="Times New Roman" pitchFamily="18" charset="0"/>
                <a:cs typeface="Times New Roman" pitchFamily="18" charset="0"/>
              </a:rPr>
              <a:t>PHÂN QUYỀN RÕ HƠN TRONG TĐKT</a:t>
            </a:r>
          </a:p>
        </p:txBody>
      </p:sp>
      <p:sp>
        <p:nvSpPr>
          <p:cNvPr id="3" name="Content Placeholder 2">
            <a:extLst>
              <a:ext uri="{FF2B5EF4-FFF2-40B4-BE49-F238E27FC236}">
                <a16:creationId xmlns:a16="http://schemas.microsoft.com/office/drawing/2014/main" id="{B7EBDEC7-D316-865B-B155-130FE078E893}"/>
              </a:ext>
            </a:extLst>
          </p:cNvPr>
          <p:cNvSpPr>
            <a:spLocks noGrp="1"/>
          </p:cNvSpPr>
          <p:nvPr>
            <p:ph idx="1"/>
          </p:nvPr>
        </p:nvSpPr>
        <p:spPr>
          <a:xfrm>
            <a:off x="1066800" y="1524000"/>
            <a:ext cx="8458200" cy="4525963"/>
          </a:xfrm>
        </p:spPr>
        <p:txBody>
          <a:bodyPr rtlCol="0">
            <a:normAutofit fontScale="92500" lnSpcReduction="10000"/>
          </a:bodyPr>
          <a:lstStyle/>
          <a:p>
            <a:pPr marL="365760" indent="-283464" algn="just" eaLnBrk="1" fontAlgn="auto" hangingPunct="1">
              <a:spcAft>
                <a:spcPts val="0"/>
              </a:spcAft>
              <a:buFont typeface="Wingdings 2"/>
              <a:buChar char=""/>
              <a:defRPr/>
            </a:pPr>
            <a:r>
              <a:rPr lang="en-US" sz="2800" dirty="0" err="1">
                <a:solidFill>
                  <a:schemeClr val="tx1">
                    <a:lumMod val="75000"/>
                    <a:lumOff val="25000"/>
                  </a:schemeClr>
                </a:solidFill>
                <a:latin typeface="Times New Roman" pitchFamily="18" charset="0"/>
                <a:cs typeface="Times New Roman" pitchFamily="18" charset="0"/>
              </a:rPr>
              <a:t>Ủy</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quyền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cho</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người</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đứng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đầu</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cơ</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quan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tổ</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chức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đơn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vị</a:t>
            </a:r>
            <a:r>
              <a:rPr lang="en-US" sz="2800"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không</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có</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tư</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cách</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pháp</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nhân</a:t>
            </a:r>
            <a:r>
              <a:rPr lang="en-US" sz="2800" b="1"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thuộc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bộ</a:t>
            </a:r>
            <a:r>
              <a:rPr lang="en-US" sz="2800" dirty="0">
                <a:solidFill>
                  <a:schemeClr val="tx1">
                    <a:lumMod val="75000"/>
                    <a:lumOff val="25000"/>
                  </a:schemeClr>
                </a:solidFill>
                <a:latin typeface="Times New Roman" pitchFamily="18" charset="0"/>
                <a:cs typeface="Times New Roman" pitchFamily="18" charset="0"/>
              </a:rPr>
              <a:t>, ban, </a:t>
            </a:r>
            <a:r>
              <a:rPr lang="en-US" sz="2800" dirty="0" err="1">
                <a:solidFill>
                  <a:schemeClr val="tx1">
                    <a:lumMod val="75000"/>
                    <a:lumOff val="25000"/>
                  </a:schemeClr>
                </a:solidFill>
                <a:latin typeface="Times New Roman" pitchFamily="18" charset="0"/>
                <a:cs typeface="Times New Roman" pitchFamily="18" charset="0"/>
              </a:rPr>
              <a:t>ngành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quyết</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định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tặng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danh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hiệu</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Tập</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thể</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lao</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động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tiên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tiến</a:t>
            </a:r>
            <a:r>
              <a:rPr lang="en-US" sz="2800" dirty="0">
                <a:solidFill>
                  <a:schemeClr val="tx1">
                    <a:lumMod val="75000"/>
                    <a:lumOff val="25000"/>
                  </a:schemeClr>
                </a:solidFill>
                <a:latin typeface="Times New Roman" pitchFamily="18" charset="0"/>
                <a:cs typeface="Times New Roman" pitchFamily="18" charset="0"/>
              </a:rPr>
              <a:t>”, “Lao </a:t>
            </a:r>
            <a:r>
              <a:rPr lang="en-US" sz="2800" dirty="0" err="1">
                <a:solidFill>
                  <a:schemeClr val="tx1">
                    <a:lumMod val="75000"/>
                    <a:lumOff val="25000"/>
                  </a:schemeClr>
                </a:solidFill>
                <a:latin typeface="Times New Roman" pitchFamily="18" charset="0"/>
                <a:cs typeface="Times New Roman" pitchFamily="18" charset="0"/>
              </a:rPr>
              <a:t>động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tiên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tiến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Chiến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sĩ</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thi</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đua</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cơ</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sở</a:t>
            </a:r>
            <a:r>
              <a:rPr lang="en-US" sz="2800" dirty="0">
                <a:solidFill>
                  <a:schemeClr val="tx1">
                    <a:lumMod val="75000"/>
                    <a:lumOff val="25000"/>
                  </a:schemeClr>
                </a:solidFill>
                <a:latin typeface="Times New Roman" pitchFamily="18" charset="0"/>
                <a:cs typeface="Times New Roman" pitchFamily="18" charset="0"/>
              </a:rPr>
              <a:t>.</a:t>
            </a:r>
          </a:p>
          <a:p>
            <a:pPr marL="365760" indent="-283464" algn="just" eaLnBrk="1" fontAlgn="auto" hangingPunct="1">
              <a:spcAft>
                <a:spcPts val="0"/>
              </a:spcAft>
              <a:buFont typeface="Wingdings 2"/>
              <a:buChar char=""/>
              <a:defRPr/>
            </a:pPr>
            <a:r>
              <a:rPr lang="en-US" sz="2800" dirty="0" err="1">
                <a:solidFill>
                  <a:schemeClr val="tx1">
                    <a:lumMod val="75000"/>
                    <a:lumOff val="25000"/>
                  </a:schemeClr>
                </a:solidFill>
                <a:latin typeface="Times New Roman" pitchFamily="18" charset="0"/>
                <a:cs typeface="Times New Roman" pitchFamily="18" charset="0"/>
              </a:rPr>
              <a:t>Người</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đứng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đầu</a:t>
            </a:r>
            <a:r>
              <a:rPr lang="en-US" sz="2800"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phát</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hiện</a:t>
            </a:r>
            <a:r>
              <a:rPr lang="en-US" sz="2800" b="1"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cá</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nhân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tập</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thể</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hộ</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gia</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đình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có</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thành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tích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để</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khen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thưởng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theo</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thẩm</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quyền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hoặc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đề</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nghị</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cấp</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trên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khen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thưởng</a:t>
            </a:r>
            <a:r>
              <a:rPr lang="en-US" sz="2800" dirty="0">
                <a:solidFill>
                  <a:schemeClr val="tx1">
                    <a:lumMod val="75000"/>
                    <a:lumOff val="25000"/>
                  </a:schemeClr>
                </a:solidFill>
                <a:latin typeface="Times New Roman" pitchFamily="18" charset="0"/>
                <a:cs typeface="Times New Roman" pitchFamily="18" charset="0"/>
              </a:rPr>
              <a:t>.</a:t>
            </a:r>
          </a:p>
          <a:p>
            <a:pPr marL="365760" indent="-283464" algn="just" eaLnBrk="1" fontAlgn="auto" hangingPunct="1">
              <a:spcAft>
                <a:spcPts val="0"/>
              </a:spcAft>
              <a:buFont typeface="Wingdings 2"/>
              <a:buChar char=""/>
              <a:defRPr/>
            </a:pPr>
            <a:r>
              <a:rPr lang="en-US" sz="2800" dirty="0" err="1">
                <a:solidFill>
                  <a:schemeClr val="tx1">
                    <a:lumMod val="75000"/>
                    <a:lumOff val="25000"/>
                  </a:schemeClr>
                </a:solidFill>
                <a:latin typeface="Times New Roman" pitchFamily="18" charset="0"/>
                <a:cs typeface="Times New Roman" pitchFamily="18" charset="0"/>
              </a:rPr>
              <a:t>Người</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đứng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đầu</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cơ</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quan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tổ</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chức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tham</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mưu</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giúp</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việc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về</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công</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tác</a:t>
            </a:r>
            <a:r>
              <a:rPr lang="en-US" sz="2800" dirty="0">
                <a:solidFill>
                  <a:schemeClr val="tx1">
                    <a:lumMod val="75000"/>
                    <a:lumOff val="25000"/>
                  </a:schemeClr>
                </a:solidFill>
                <a:latin typeface="Times New Roman" pitchFamily="18" charset="0"/>
                <a:cs typeface="Times New Roman" pitchFamily="18" charset="0"/>
              </a:rPr>
              <a:t> TĐKT </a:t>
            </a:r>
            <a:r>
              <a:rPr lang="en-US" sz="2800" dirty="0" err="1">
                <a:solidFill>
                  <a:schemeClr val="tx1">
                    <a:lumMod val="75000"/>
                    <a:lumOff val="25000"/>
                  </a:schemeClr>
                </a:solidFill>
                <a:latin typeface="Times New Roman" pitchFamily="18" charset="0"/>
                <a:cs typeface="Times New Roman" pitchFamily="18" charset="0"/>
              </a:rPr>
              <a:t>có</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trách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nhiệm</a:t>
            </a:r>
            <a:r>
              <a:rPr lang="en-US" sz="2800"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phát</a:t>
            </a:r>
            <a:r>
              <a:rPr lang="en-US" sz="2800" b="1" dirty="0">
                <a:solidFill>
                  <a:schemeClr val="tx1">
                    <a:lumMod val="75000"/>
                    <a:lumOff val="25000"/>
                  </a:schemeClr>
                </a:solidFill>
                <a:latin typeface="Times New Roman" pitchFamily="18" charset="0"/>
                <a:cs typeface="Times New Roman" pitchFamily="18" charset="0"/>
              </a:rPr>
              <a:t> </a:t>
            </a:r>
            <a:r>
              <a:rPr lang="en-US" sz="2800" b="1" dirty="0" err="1">
                <a:solidFill>
                  <a:schemeClr val="tx1">
                    <a:lumMod val="75000"/>
                    <a:lumOff val="25000"/>
                  </a:schemeClr>
                </a:solidFill>
                <a:latin typeface="Times New Roman" pitchFamily="18" charset="0"/>
                <a:cs typeface="Times New Roman" pitchFamily="18" charset="0"/>
              </a:rPr>
              <a:t>hiện</a:t>
            </a:r>
            <a:r>
              <a:rPr lang="en-US" sz="2800" b="1"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cá</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nhân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tập</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thể</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có</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thành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tích</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xuất</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sắc</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tiêu</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biểu</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để</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đề</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nghị</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cấp</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có</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thẩm</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quyền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khen</a:t>
            </a:r>
            <a:r>
              <a:rPr lang="en-US" sz="2800" dirty="0">
                <a:solidFill>
                  <a:schemeClr val="tx1">
                    <a:lumMod val="75000"/>
                    <a:lumOff val="25000"/>
                  </a:schemeClr>
                </a:solidFill>
                <a:latin typeface="Times New Roman" pitchFamily="18" charset="0"/>
                <a:cs typeface="Times New Roman" pitchFamily="18" charset="0"/>
              </a:rPr>
              <a:t> </a:t>
            </a:r>
            <a:r>
              <a:rPr lang="en-US" sz="2800" dirty="0" err="1">
                <a:solidFill>
                  <a:schemeClr val="tx1">
                    <a:lumMod val="75000"/>
                    <a:lumOff val="25000"/>
                  </a:schemeClr>
                </a:solidFill>
                <a:latin typeface="Times New Roman" pitchFamily="18" charset="0"/>
                <a:cs typeface="Times New Roman" pitchFamily="18" charset="0"/>
              </a:rPr>
              <a:t>thưởng</a:t>
            </a:r>
            <a:endParaRPr lang="en-US" sz="2800" dirty="0">
              <a:solidFill>
                <a:schemeClr val="tx1">
                  <a:lumMod val="75000"/>
                  <a:lumOff val="25000"/>
                </a:schemeClr>
              </a:solidFill>
              <a:latin typeface="Times New Roman" pitchFamily="18" charset="0"/>
              <a:cs typeface="Times New Roman" pitchFamily="18" charset="0"/>
            </a:endParaRPr>
          </a:p>
          <a:p>
            <a:pPr marL="365760" indent="-283464" eaLnBrk="1" fontAlgn="auto" hangingPunct="1">
              <a:spcAft>
                <a:spcPts val="0"/>
              </a:spcAft>
              <a:buFont typeface="Wingdings 2"/>
              <a:buChar char=""/>
              <a:defRPr/>
            </a:pPr>
            <a:endParaRPr lang="en-US" dirty="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40D55B8-0FD7-E5BF-D1D0-87033293DDB2}"/>
              </a:ext>
            </a:extLst>
          </p:cNvPr>
          <p:cNvSpPr>
            <a:spLocks noGrp="1" noChangeArrowheads="1"/>
          </p:cNvSpPr>
          <p:nvPr>
            <p:ph type="title"/>
          </p:nvPr>
        </p:nvSpPr>
        <p:spPr>
          <a:xfrm>
            <a:off x="0" y="228600"/>
            <a:ext cx="9906000" cy="304800"/>
          </a:xfrm>
        </p:spPr>
        <p:txBody>
          <a:bodyPr rtlCol="0">
            <a:normAutofit fontScale="90000"/>
          </a:bodyPr>
          <a:lstStyle/>
          <a:p>
            <a:pPr eaLnBrk="1" fontAlgn="auto" hangingPunct="1">
              <a:spcAft>
                <a:spcPts val="0"/>
              </a:spcAft>
              <a:defRPr/>
            </a:pPr>
            <a:br>
              <a:rPr lang="en-US" sz="2800">
                <a:solidFill>
                  <a:schemeClr val="tx2">
                    <a:satMod val="130000"/>
                  </a:schemeClr>
                </a:solidFill>
              </a:rPr>
            </a:br>
            <a:endParaRPr lang="en-US" sz="3000" b="1">
              <a:solidFill>
                <a:schemeClr val="tx2">
                  <a:satMod val="130000"/>
                </a:schemeClr>
              </a:solidFill>
            </a:endParaRPr>
          </a:p>
        </p:txBody>
      </p:sp>
      <p:sp>
        <p:nvSpPr>
          <p:cNvPr id="40963" name="AutoShape 3">
            <a:extLst>
              <a:ext uri="{FF2B5EF4-FFF2-40B4-BE49-F238E27FC236}">
                <a16:creationId xmlns:a16="http://schemas.microsoft.com/office/drawing/2014/main" id="{CA951A96-B959-4B77-7CE5-53524CC942F8}"/>
              </a:ext>
            </a:extLst>
          </p:cNvPr>
          <p:cNvSpPr>
            <a:spLocks noChangeArrowheads="1"/>
          </p:cNvSpPr>
          <p:nvPr/>
        </p:nvSpPr>
        <p:spPr bwMode="ltGray">
          <a:xfrm>
            <a:off x="1111250" y="914400"/>
            <a:ext cx="1403350" cy="5105400"/>
          </a:xfrm>
          <a:prstGeom prst="rightArrow">
            <a:avLst>
              <a:gd name="adj1" fmla="val 79306"/>
              <a:gd name="adj2" fmla="val 24769"/>
            </a:avLst>
          </a:prstGeom>
          <a:gradFill rotWithShape="1">
            <a:gsLst>
              <a:gs pos="0">
                <a:schemeClr val="accent1">
                  <a:gamma/>
                  <a:tint val="0"/>
                  <a:invGamma/>
                </a:schemeClr>
              </a:gs>
              <a:gs pos="100000">
                <a:schemeClr val="accent1"/>
              </a:gs>
            </a:gsLst>
            <a:lin ang="0" scaled="1"/>
          </a:gradFill>
          <a:ln w="9525">
            <a:noFill/>
            <a:miter lim="800000"/>
            <a:headEnd/>
            <a:tailEnd/>
          </a:ln>
          <a:effectLst/>
        </p:spPr>
        <p:txBody>
          <a:bodyPr wrap="none" anchor="ctr"/>
          <a:lstStyle/>
          <a:p>
            <a:pPr eaLnBrk="1" fontAlgn="auto" hangingPunct="1">
              <a:spcBef>
                <a:spcPts val="0"/>
              </a:spcBef>
              <a:spcAft>
                <a:spcPts val="0"/>
              </a:spcAft>
              <a:defRPr/>
            </a:pPr>
            <a:r>
              <a:rPr lang="en-US" sz="3000" b="1" dirty="0">
                <a:latin typeface="Arial" charset="0"/>
                <a:cs typeface="Arial" charset="0"/>
              </a:rPr>
              <a:t> </a:t>
            </a:r>
            <a:r>
              <a:rPr lang="en-US" sz="2800" b="1" dirty="0" err="1">
                <a:latin typeface="Arial" charset="0"/>
                <a:cs typeface="Arial" charset="0"/>
              </a:rPr>
              <a:t>Tồn</a:t>
            </a:r>
            <a:endParaRPr lang="en-US" sz="2800" b="1" dirty="0">
              <a:latin typeface="Arial" charset="0"/>
              <a:cs typeface="Arial" charset="0"/>
            </a:endParaRPr>
          </a:p>
          <a:p>
            <a:pPr eaLnBrk="1" fontAlgn="auto" hangingPunct="1">
              <a:spcBef>
                <a:spcPts val="0"/>
              </a:spcBef>
              <a:spcAft>
                <a:spcPts val="0"/>
              </a:spcAft>
              <a:defRPr/>
            </a:pPr>
            <a:r>
              <a:rPr lang="en-US" sz="2800" b="1" dirty="0">
                <a:latin typeface="Arial" charset="0"/>
                <a:cs typeface="Arial" charset="0"/>
              </a:rPr>
              <a:t>  </a:t>
            </a:r>
            <a:r>
              <a:rPr lang="en-US" sz="2800" b="1" dirty="0" err="1">
                <a:latin typeface="Arial" charset="0"/>
                <a:cs typeface="Arial" charset="0"/>
              </a:rPr>
              <a:t>tại</a:t>
            </a:r>
            <a:r>
              <a:rPr lang="en-US" sz="2800" b="1" dirty="0">
                <a:latin typeface="Arial" charset="0"/>
                <a:cs typeface="Arial" charset="0"/>
              </a:rPr>
              <a:t>, </a:t>
            </a:r>
          </a:p>
          <a:p>
            <a:pPr eaLnBrk="1" fontAlgn="auto" hangingPunct="1">
              <a:spcBef>
                <a:spcPts val="0"/>
              </a:spcBef>
              <a:spcAft>
                <a:spcPts val="0"/>
              </a:spcAft>
              <a:defRPr/>
            </a:pPr>
            <a:r>
              <a:rPr lang="en-US" sz="2800" b="1" dirty="0">
                <a:latin typeface="Arial" charset="0"/>
                <a:cs typeface="Arial" charset="0"/>
              </a:rPr>
              <a:t> </a:t>
            </a:r>
            <a:r>
              <a:rPr lang="en-US" sz="2800" b="1" dirty="0" err="1">
                <a:latin typeface="Arial" charset="0"/>
                <a:cs typeface="Arial" charset="0"/>
              </a:rPr>
              <a:t>hạn</a:t>
            </a:r>
            <a:r>
              <a:rPr lang="en-US" sz="2800" b="1" dirty="0">
                <a:latin typeface="Arial" charset="0"/>
                <a:cs typeface="Arial" charset="0"/>
              </a:rPr>
              <a:t> </a:t>
            </a:r>
          </a:p>
          <a:p>
            <a:pPr eaLnBrk="1" fontAlgn="auto" hangingPunct="1">
              <a:spcBef>
                <a:spcPts val="0"/>
              </a:spcBef>
              <a:spcAft>
                <a:spcPts val="0"/>
              </a:spcAft>
              <a:defRPr/>
            </a:pPr>
            <a:r>
              <a:rPr lang="en-US" sz="2800" b="1" dirty="0">
                <a:latin typeface="Arial" charset="0"/>
                <a:cs typeface="Arial" charset="0"/>
              </a:rPr>
              <a:t> </a:t>
            </a:r>
            <a:r>
              <a:rPr lang="en-US" sz="2800" b="1" dirty="0" err="1">
                <a:latin typeface="Arial" charset="0"/>
                <a:cs typeface="Arial" charset="0"/>
              </a:rPr>
              <a:t>chế</a:t>
            </a:r>
            <a:endParaRPr lang="en-US" sz="2800" b="1" dirty="0">
              <a:latin typeface="Arial" charset="0"/>
              <a:cs typeface="Arial" charset="0"/>
            </a:endParaRPr>
          </a:p>
        </p:txBody>
      </p:sp>
      <p:sp>
        <p:nvSpPr>
          <p:cNvPr id="27652" name="AutoShape 4">
            <a:extLst>
              <a:ext uri="{FF2B5EF4-FFF2-40B4-BE49-F238E27FC236}">
                <a16:creationId xmlns:a16="http://schemas.microsoft.com/office/drawing/2014/main" id="{CEF0EE21-1AF4-6086-238C-9F5D9D681042}"/>
              </a:ext>
            </a:extLst>
          </p:cNvPr>
          <p:cNvSpPr>
            <a:spLocks noChangeArrowheads="1"/>
          </p:cNvSpPr>
          <p:nvPr/>
        </p:nvSpPr>
        <p:spPr bwMode="blackWhite">
          <a:xfrm>
            <a:off x="2667000" y="304800"/>
            <a:ext cx="6731000" cy="1295400"/>
          </a:xfrm>
          <a:prstGeom prst="roundRect">
            <a:avLst>
              <a:gd name="adj" fmla="val 9106"/>
            </a:avLst>
          </a:prstGeom>
          <a:solidFill>
            <a:schemeClr val="hlink"/>
          </a:solidFill>
          <a:ln w="25400">
            <a:solidFill>
              <a:schemeClr val="bg1"/>
            </a:solidFill>
            <a:round/>
            <a:headEnd/>
            <a:tailEnd/>
          </a:ln>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3000">
                <a:solidFill>
                  <a:schemeClr val="tx1"/>
                </a:solidFill>
                <a:latin typeface="Times New Roman" panose="02020603050405020304" pitchFamily="18" charset="0"/>
                <a:cs typeface="Times New Roman" panose="02020603050405020304" pitchFamily="18" charset="0"/>
              </a:rPr>
              <a:t>Chưa quy định đầy đủ một số vấn đề</a:t>
            </a:r>
          </a:p>
          <a:p>
            <a:pPr eaLnBrk="1" hangingPunct="1">
              <a:spcBef>
                <a:spcPct val="0"/>
              </a:spcBef>
              <a:buClrTx/>
              <a:buFontTx/>
              <a:buNone/>
            </a:pPr>
            <a:r>
              <a:rPr lang="en-US" altLang="en-US" sz="3000">
                <a:solidFill>
                  <a:schemeClr val="tx1"/>
                </a:solidFill>
                <a:latin typeface="Times New Roman" panose="02020603050405020304" pitchFamily="18" charset="0"/>
                <a:cs typeface="Times New Roman" panose="02020603050405020304" pitchFamily="18" charset="0"/>
              </a:rPr>
              <a:t> về thi đua</a:t>
            </a:r>
          </a:p>
        </p:txBody>
      </p:sp>
      <p:sp>
        <p:nvSpPr>
          <p:cNvPr id="40967" name="AutoShape 7">
            <a:extLst>
              <a:ext uri="{FF2B5EF4-FFF2-40B4-BE49-F238E27FC236}">
                <a16:creationId xmlns:a16="http://schemas.microsoft.com/office/drawing/2014/main" id="{A40B153B-0A92-B856-04FC-472ECE18B3D2}"/>
              </a:ext>
            </a:extLst>
          </p:cNvPr>
          <p:cNvSpPr>
            <a:spLocks noChangeArrowheads="1"/>
          </p:cNvSpPr>
          <p:nvPr/>
        </p:nvSpPr>
        <p:spPr bwMode="auto">
          <a:xfrm>
            <a:off x="6356350" y="3657600"/>
            <a:ext cx="2724150" cy="1295400"/>
          </a:xfrm>
          <a:prstGeom prst="roundRect">
            <a:avLst>
              <a:gd name="adj" fmla="val 9106"/>
            </a:avLst>
          </a:prstGeom>
          <a:noFill/>
          <a:ln w="25400">
            <a:noFill/>
            <a:round/>
            <a:headEnd/>
            <a:tailEnd/>
          </a:ln>
          <a:effectLst/>
        </p:spPr>
        <p:txBody>
          <a:bodyPr anchor="ctr"/>
          <a:lstStyle/>
          <a:p>
            <a:pPr algn="ctr" eaLnBrk="1" fontAlgn="auto" hangingPunct="1">
              <a:spcBef>
                <a:spcPts val="0"/>
              </a:spcBef>
              <a:spcAft>
                <a:spcPts val="0"/>
              </a:spcAft>
              <a:defRPr/>
            </a:pPr>
            <a:endParaRPr lang="en-US" sz="2400" b="1">
              <a:effectLst>
                <a:outerShdw blurRad="38100" dist="38100" dir="2700000" algn="tl">
                  <a:srgbClr val="000000"/>
                </a:outerShdw>
              </a:effectLst>
              <a:latin typeface="Arial" charset="0"/>
              <a:cs typeface="Arial" charset="0"/>
            </a:endParaRPr>
          </a:p>
        </p:txBody>
      </p:sp>
      <p:sp>
        <p:nvSpPr>
          <p:cNvPr id="27654" name="Rectangle 8">
            <a:extLst>
              <a:ext uri="{FF2B5EF4-FFF2-40B4-BE49-F238E27FC236}">
                <a16:creationId xmlns:a16="http://schemas.microsoft.com/office/drawing/2014/main" id="{F9EFE120-17EF-7BF9-FBB0-ACF3BB3DC1B7}"/>
              </a:ext>
            </a:extLst>
          </p:cNvPr>
          <p:cNvSpPr>
            <a:spLocks noChangeArrowheads="1"/>
          </p:cNvSpPr>
          <p:nvPr/>
        </p:nvSpPr>
        <p:spPr bwMode="auto">
          <a:xfrm>
            <a:off x="5365750" y="4876800"/>
            <a:ext cx="421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b="1">
                <a:solidFill>
                  <a:schemeClr val="bg1"/>
                </a:solidFill>
                <a:latin typeface="Arial" panose="020B0604020202020204" pitchFamily="34" charset="0"/>
              </a:rPr>
              <a:t>A</a:t>
            </a:r>
          </a:p>
        </p:txBody>
      </p:sp>
      <p:sp>
        <p:nvSpPr>
          <p:cNvPr id="40969" name="AutoShape 9">
            <a:extLst>
              <a:ext uri="{FF2B5EF4-FFF2-40B4-BE49-F238E27FC236}">
                <a16:creationId xmlns:a16="http://schemas.microsoft.com/office/drawing/2014/main" id="{7ECD33B4-8D76-3E77-B8B3-8175288EB6E3}"/>
              </a:ext>
            </a:extLst>
          </p:cNvPr>
          <p:cNvSpPr>
            <a:spLocks noChangeArrowheads="1"/>
          </p:cNvSpPr>
          <p:nvPr/>
        </p:nvSpPr>
        <p:spPr bwMode="blackWhite">
          <a:xfrm>
            <a:off x="2667000" y="1828800"/>
            <a:ext cx="6731000" cy="18288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eaLnBrk="1" fontAlgn="auto" hangingPunct="1">
              <a:spcBef>
                <a:spcPts val="0"/>
              </a:spcBef>
              <a:spcAft>
                <a:spcPts val="0"/>
              </a:spcAft>
              <a:defRPr/>
            </a:pPr>
            <a:r>
              <a:rPr lang="en-US" sz="3000" dirty="0" err="1">
                <a:latin typeface="Times New Roman" pitchFamily="18" charset="0"/>
                <a:cs typeface="Times New Roman" pitchFamily="18" charset="0"/>
              </a:rPr>
              <a:t>Chưa</a:t>
            </a:r>
            <a:r>
              <a:rPr lang="en-US" sz="3000" dirty="0">
                <a:latin typeface="Times New Roman" pitchFamily="18" charset="0"/>
                <a:cs typeface="Times New Roman" pitchFamily="18" charset="0"/>
              </a:rPr>
              <a:t> bao </a:t>
            </a:r>
            <a:r>
              <a:rPr lang="en-US" sz="3000" dirty="0" err="1">
                <a:latin typeface="Times New Roman" pitchFamily="18" charset="0"/>
                <a:cs typeface="Times New Roman" pitchFamily="18" charset="0"/>
              </a:rPr>
              <a:t>quát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khen</a:t>
            </a:r>
            <a:r>
              <a:rPr lang="en-US" sz="3000" dirty="0">
                <a:latin typeface="Times New Roman" pitchFamily="18" charset="0"/>
                <a:cs typeface="Times New Roman" pitchFamily="18" charset="0"/>
              </a:rPr>
              <a:t> </a:t>
            </a:r>
          </a:p>
          <a:p>
            <a:pPr eaLnBrk="1" fontAlgn="auto" hangingPunct="1">
              <a:spcBef>
                <a:spcPts val="0"/>
              </a:spcBef>
              <a:spcAft>
                <a:spcPts val="0"/>
              </a:spcAft>
              <a:defRPr/>
            </a:pPr>
            <a:r>
              <a:rPr lang="en-US" sz="3000" dirty="0" err="1">
                <a:latin typeface="Times New Roman" pitchFamily="18" charset="0"/>
                <a:cs typeface="Times New Roman" pitchFamily="18" charset="0"/>
              </a:rPr>
              <a:t>thưởng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chuẩn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khen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thưởng</a:t>
            </a:r>
            <a:endParaRPr lang="en-US" sz="3000" dirty="0">
              <a:latin typeface="Times New Roman" pitchFamily="18" charset="0"/>
              <a:cs typeface="Times New Roman" pitchFamily="18" charset="0"/>
            </a:endParaRPr>
          </a:p>
          <a:p>
            <a:pPr eaLnBrk="1" fontAlgn="auto" hangingPunct="1">
              <a:spcBef>
                <a:spcPts val="0"/>
              </a:spcBef>
              <a:spcAft>
                <a:spcPts val="0"/>
              </a:spcAft>
              <a:defRPr/>
            </a:pPr>
            <a:r>
              <a:rPr lang="en-US" sz="3000" dirty="0" err="1">
                <a:latin typeface="Times New Roman" pitchFamily="18" charset="0"/>
                <a:cs typeface="Times New Roman" pitchFamily="18" charset="0"/>
              </a:rPr>
              <a:t>chưa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rõ</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chưa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endParaRPr lang="en-US" sz="3000" dirty="0">
              <a:latin typeface="Times New Roman" pitchFamily="18" charset="0"/>
              <a:cs typeface="Times New Roman" pitchFamily="18" charset="0"/>
            </a:endParaRPr>
          </a:p>
        </p:txBody>
      </p:sp>
      <p:sp>
        <p:nvSpPr>
          <p:cNvPr id="40971" name="AutoShape 11">
            <a:extLst>
              <a:ext uri="{FF2B5EF4-FFF2-40B4-BE49-F238E27FC236}">
                <a16:creationId xmlns:a16="http://schemas.microsoft.com/office/drawing/2014/main" id="{DF8E44A3-9E7A-F96E-C26B-B1000D037B74}"/>
              </a:ext>
            </a:extLst>
          </p:cNvPr>
          <p:cNvSpPr>
            <a:spLocks noChangeArrowheads="1"/>
          </p:cNvSpPr>
          <p:nvPr/>
        </p:nvSpPr>
        <p:spPr bwMode="blackWhite">
          <a:xfrm>
            <a:off x="2667000" y="3886200"/>
            <a:ext cx="6731000" cy="1371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eaLnBrk="1" fontAlgn="auto" hangingPunct="1">
              <a:spcBef>
                <a:spcPts val="0"/>
              </a:spcBef>
              <a:spcAft>
                <a:spcPts val="0"/>
              </a:spcAft>
              <a:defRPr/>
            </a:pPr>
            <a:r>
              <a:rPr lang="en-US" sz="3000" dirty="0" err="1">
                <a:latin typeface="Times New Roman" pitchFamily="18" charset="0"/>
                <a:cs typeface="Times New Roman" pitchFamily="18" charset="0"/>
              </a:rPr>
              <a:t>Chưa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mở</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thẩm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quyền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xét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tặng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danh</a:t>
            </a:r>
            <a:r>
              <a:rPr lang="en-US" sz="3000" dirty="0">
                <a:latin typeface="Times New Roman" pitchFamily="18" charset="0"/>
                <a:cs typeface="Times New Roman" pitchFamily="18" charset="0"/>
              </a:rPr>
              <a:t> </a:t>
            </a:r>
          </a:p>
          <a:p>
            <a:pPr eaLnBrk="1" fontAlgn="auto" hangingPunct="1">
              <a:spcBef>
                <a:spcPts val="0"/>
              </a:spcBef>
              <a:spcAft>
                <a:spcPts val="0"/>
              </a:spcAft>
              <a:defRPr/>
            </a:pPr>
            <a:r>
              <a:rPr lang="en-US" sz="3000" dirty="0" err="1">
                <a:latin typeface="Times New Roman" pitchFamily="18" charset="0"/>
                <a:cs typeface="Times New Roman" pitchFamily="18" charset="0"/>
              </a:rPr>
              <a:t>hiệu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khen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thưởng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phù</a:t>
            </a:r>
            <a:r>
              <a:rPr lang="en-US" sz="3000" dirty="0">
                <a:latin typeface="Times New Roman" pitchFamily="18" charset="0"/>
                <a:cs typeface="Times New Roman" pitchFamily="18" charset="0"/>
              </a:rPr>
              <a:t> </a:t>
            </a:r>
          </a:p>
          <a:p>
            <a:pPr eaLnBrk="1" fontAlgn="auto" hangingPunct="1">
              <a:spcBef>
                <a:spcPts val="0"/>
              </a:spcBef>
              <a:spcAft>
                <a:spcPts val="0"/>
              </a:spcAft>
              <a:defRPr/>
            </a:pP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cấp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ngành</a:t>
            </a:r>
            <a:r>
              <a:rPr lang="en-US" sz="3000" dirty="0">
                <a:latin typeface="Times New Roman" pitchFamily="18" charset="0"/>
                <a:cs typeface="Times New Roman" pitchFamily="18" charset="0"/>
              </a:rPr>
              <a:t>.</a:t>
            </a:r>
          </a:p>
        </p:txBody>
      </p:sp>
      <p:sp>
        <p:nvSpPr>
          <p:cNvPr id="40972" name="AutoShape 12">
            <a:extLst>
              <a:ext uri="{FF2B5EF4-FFF2-40B4-BE49-F238E27FC236}">
                <a16:creationId xmlns:a16="http://schemas.microsoft.com/office/drawing/2014/main" id="{D7DB94A3-CAD6-C01F-EE91-6E28BB43067E}"/>
              </a:ext>
            </a:extLst>
          </p:cNvPr>
          <p:cNvSpPr>
            <a:spLocks noChangeArrowheads="1"/>
          </p:cNvSpPr>
          <p:nvPr/>
        </p:nvSpPr>
        <p:spPr bwMode="blackWhite">
          <a:xfrm>
            <a:off x="2641600" y="5486400"/>
            <a:ext cx="6731000" cy="12192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eaLnBrk="1" fontAlgn="auto" hangingPunct="1">
              <a:spcBef>
                <a:spcPts val="0"/>
              </a:spcBef>
              <a:spcAft>
                <a:spcPts val="0"/>
              </a:spcAft>
              <a:defRPr/>
            </a:pPr>
            <a:r>
              <a:rPr lang="en-US" sz="3000" dirty="0" err="1">
                <a:latin typeface="Times New Roman" pitchFamily="18" charset="0"/>
                <a:cs typeface="Times New Roman" pitchFamily="18" charset="0"/>
              </a:rPr>
              <a:t>Việc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khen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thưởng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cấp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nước</a:t>
            </a:r>
            <a:r>
              <a:rPr lang="en-US" sz="3000" dirty="0">
                <a:latin typeface="Times New Roman" pitchFamily="18" charset="0"/>
                <a:cs typeface="Times New Roman" pitchFamily="18" charset="0"/>
              </a:rPr>
              <a:t> </a:t>
            </a:r>
          </a:p>
          <a:p>
            <a:pPr eaLnBrk="1" fontAlgn="auto" hangingPunct="1">
              <a:spcBef>
                <a:spcPts val="0"/>
              </a:spcBef>
              <a:spcAft>
                <a:spcPts val="0"/>
              </a:spcAft>
              <a:defRPr/>
            </a:pPr>
            <a:r>
              <a:rPr lang="en-US" sz="3000" dirty="0" err="1">
                <a:latin typeface="Times New Roman" pitchFamily="18" charset="0"/>
                <a:cs typeface="Times New Roman" pitchFamily="18" charset="0"/>
              </a:rPr>
              <a:t>nhiều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tầng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nấc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thủ</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tục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chính</a:t>
            </a:r>
            <a:r>
              <a:rPr lang="en-US" sz="30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nề</a:t>
            </a:r>
            <a:r>
              <a:rPr lang="en-US" sz="2800" dirty="0">
                <a:latin typeface="Times New Roman" pitchFamily="18" charset="0"/>
                <a:cs typeface="Times New Roman" pitchFamily="18" charset="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AABE3923-5B95-9CC4-DE8A-1D1C8D6043DA}"/>
              </a:ext>
            </a:extLst>
          </p:cNvPr>
          <p:cNvSpPr>
            <a:spLocks noGrp="1"/>
          </p:cNvSpPr>
          <p:nvPr>
            <p:ph idx="1"/>
          </p:nvPr>
        </p:nvSpPr>
        <p:spPr>
          <a:xfrm>
            <a:off x="1143000" y="990600"/>
            <a:ext cx="8534400" cy="5562600"/>
          </a:xfrm>
        </p:spPr>
        <p:txBody>
          <a:bodyPr rtlCol="0">
            <a:normAutofit lnSpcReduction="10000"/>
          </a:bodyPr>
          <a:lstStyle/>
          <a:p>
            <a:pPr marL="0" indent="0" algn="just" eaLnBrk="1" fontAlgn="auto" hangingPunct="1">
              <a:spcAft>
                <a:spcPts val="0"/>
              </a:spcAft>
              <a:buFont typeface="Arial" panose="020B0604020202020204" pitchFamily="34" charset="0"/>
              <a:buNone/>
              <a:defRPr/>
            </a:pPr>
            <a:r>
              <a:rPr lang="nl-NL" altLang="en-US" sz="3000" dirty="0">
                <a:solidFill>
                  <a:srgbClr val="0070C0"/>
                </a:solidFill>
                <a:latin typeface="Times New Roman" panose="02020603050405020304" pitchFamily="18" charset="0"/>
                <a:cs typeface="Times New Roman" panose="02020603050405020304" pitchFamily="18" charset="0"/>
              </a:rPr>
              <a:t>- </a:t>
            </a:r>
            <a:r>
              <a:rPr lang="en-US" altLang="en-US" sz="3000" dirty="0" err="1">
                <a:solidFill>
                  <a:schemeClr val="tx1">
                    <a:lumMod val="75000"/>
                    <a:lumOff val="25000"/>
                  </a:schemeClr>
                </a:solidFill>
                <a:latin typeface="Times New Roman" panose="02020603050405020304" pitchFamily="18" charset="0"/>
                <a:cs typeface="Times New Roman" panose="02020603050405020304" pitchFamily="18" charset="0"/>
              </a:rPr>
              <a:t>Bổ</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sung </a:t>
            </a:r>
            <a:r>
              <a:rPr lang="en-US" altLang="en-US" sz="3000" dirty="0" err="1">
                <a:solidFill>
                  <a:schemeClr val="tx1">
                    <a:lumMod val="75000"/>
                    <a:lumOff val="25000"/>
                  </a:schemeClr>
                </a:solidFill>
                <a:latin typeface="Times New Roman" panose="02020603050405020304" pitchFamily="18" charset="0"/>
                <a:cs typeface="Times New Roman" panose="02020603050405020304" pitchFamily="18" charset="0"/>
              </a:rPr>
              <a:t>thẩm</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000" dirty="0" err="1">
                <a:solidFill>
                  <a:schemeClr val="tx1">
                    <a:lumMod val="75000"/>
                    <a:lumOff val="25000"/>
                  </a:schemeClr>
                </a:solidFill>
                <a:latin typeface="Times New Roman" panose="02020603050405020304" pitchFamily="18" charset="0"/>
                <a:cs typeface="Times New Roman" panose="02020603050405020304" pitchFamily="18" charset="0"/>
              </a:rPr>
              <a:t>quyền</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sq-AL" altLang="en-US" sz="3000" dirty="0">
                <a:solidFill>
                  <a:schemeClr val="tx1">
                    <a:lumMod val="75000"/>
                    <a:lumOff val="25000"/>
                  </a:schemeClr>
                </a:solidFill>
                <a:latin typeface="Times New Roman" panose="02020603050405020304" pitchFamily="18" charset="0"/>
                <a:cs typeface="Times New Roman" panose="02020603050405020304" pitchFamily="18" charset="0"/>
              </a:rPr>
              <a:t>Ủy ban Thường vụ Quốc hội</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000"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000" dirty="0" err="1">
                <a:solidFill>
                  <a:schemeClr val="tx1">
                    <a:lumMod val="75000"/>
                    <a:lumOff val="25000"/>
                  </a:schemeClr>
                </a:solidFill>
                <a:latin typeface="Times New Roman" panose="02020603050405020304" pitchFamily="18" charset="0"/>
                <a:cs typeface="Times New Roman" panose="02020603050405020304" pitchFamily="18" charset="0"/>
              </a:rPr>
              <a:t>việc</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000" dirty="0" err="1">
                <a:solidFill>
                  <a:schemeClr val="tx1">
                    <a:lumMod val="75000"/>
                    <a:lumOff val="25000"/>
                  </a:schemeClr>
                </a:solidFill>
                <a:latin typeface="Times New Roman" panose="02020603050405020304" pitchFamily="18" charset="0"/>
                <a:cs typeface="Times New Roman" panose="02020603050405020304" pitchFamily="18" charset="0"/>
              </a:rPr>
              <a:t>khen</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000" dirty="0" err="1">
                <a:solidFill>
                  <a:schemeClr val="tx1">
                    <a:lumMod val="75000"/>
                    <a:lumOff val="25000"/>
                  </a:schemeClr>
                </a:solidFill>
                <a:latin typeface="Times New Roman" panose="02020603050405020304" pitchFamily="18" charset="0"/>
                <a:cs typeface="Times New Roman" panose="02020603050405020304" pitchFamily="18" charset="0"/>
              </a:rPr>
              <a:t>thưởng</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000"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000" dirty="0" err="1">
                <a:solidFill>
                  <a:schemeClr val="tx1">
                    <a:lumMod val="75000"/>
                    <a:lumOff val="25000"/>
                  </a:schemeClr>
                </a:solidFill>
                <a:latin typeface="Times New Roman" panose="02020603050405020304" pitchFamily="18" charset="0"/>
                <a:cs typeface="Times New Roman" panose="02020603050405020304" pitchFamily="18" charset="0"/>
              </a:rPr>
              <a:t>quy</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000" dirty="0" err="1">
                <a:solidFill>
                  <a:schemeClr val="tx1">
                    <a:lumMod val="75000"/>
                    <a:lumOff val="25000"/>
                  </a:schemeClr>
                </a:solidFill>
                <a:latin typeface="Times New Roman" panose="02020603050405020304" pitchFamily="18" charset="0"/>
                <a:cs typeface="Times New Roman" panose="02020603050405020304" pitchFamily="18" charset="0"/>
              </a:rPr>
              <a:t>định</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000" dirty="0" err="1">
                <a:solidFill>
                  <a:schemeClr val="tx1">
                    <a:lumMod val="75000"/>
                    <a:lumOff val="25000"/>
                  </a:schemeClr>
                </a:solidFill>
                <a:latin typeface="Times New Roman" panose="02020603050405020304" pitchFamily="18" charset="0"/>
                <a:cs typeface="Times New Roman" panose="02020603050405020304" pitchFamily="18" charset="0"/>
              </a:rPr>
              <a:t>khen</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000" dirty="0" err="1">
                <a:solidFill>
                  <a:schemeClr val="tx1">
                    <a:lumMod val="75000"/>
                    <a:lumOff val="25000"/>
                  </a:schemeClr>
                </a:solidFill>
                <a:latin typeface="Times New Roman" panose="02020603050405020304" pitchFamily="18" charset="0"/>
                <a:cs typeface="Times New Roman" panose="02020603050405020304" pitchFamily="18" charset="0"/>
              </a:rPr>
              <a:t>thưởng</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a:t>
            </a:r>
          </a:p>
          <a:p>
            <a:pPr marL="0" indent="0" algn="just" eaLnBrk="1" fontAlgn="auto" hangingPunct="1">
              <a:spcAft>
                <a:spcPts val="0"/>
              </a:spcAft>
              <a:buFont typeface="Arial" panose="020B0604020202020204" pitchFamily="34" charset="0"/>
              <a:buNone/>
              <a:defRPr/>
            </a:pP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en-US" altLang="en-US" sz="3000" dirty="0">
              <a:solidFill>
                <a:srgbClr val="4472C4"/>
              </a:solidFill>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Wingdings 2" panose="05020102010507070707" pitchFamily="18" charset="2"/>
              <a:buNone/>
              <a:defRPr/>
            </a:pP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sq-AL" altLang="en-US" sz="3000" dirty="0">
                <a:solidFill>
                  <a:schemeClr val="tx1">
                    <a:lumMod val="75000"/>
                    <a:lumOff val="25000"/>
                  </a:schemeClr>
                </a:solidFill>
                <a:latin typeface="Times New Roman" panose="02020603050405020304" pitchFamily="18" charset="0"/>
                <a:cs typeface="Times New Roman" panose="02020603050405020304" pitchFamily="18" charset="0"/>
              </a:rPr>
              <a:t>Một số nội dung phân cấp cho bộ, ban, ngành, tỉnh trên cơ sở quy định chung của Luật, căn cứ đặc điểm, tình hình của từng đối tượng, lĩnh vực, ngành nghề để quy định cụ thể một số nội dung được giao trong Luật</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Luật</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chỉ</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quy</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định</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chung</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về</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tiêu</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chuẩn</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đối</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với</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các</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danh</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hiệu</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thi</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đua</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Lao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động</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tiên</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tiến</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Tập</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thể</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lao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động</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tiên</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tiến</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Tập</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thể</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lao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động</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xuất</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sắc</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Cờ</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thi</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đua</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bộ</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ngành</a:t>
            </a:r>
            <a:r>
              <a:rPr lang="vi-VN"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s-MX" altLang="en-US" sz="3000" i="1" dirty="0" err="1">
                <a:solidFill>
                  <a:schemeClr val="tx1">
                    <a:lumMod val="75000"/>
                    <a:lumOff val="25000"/>
                  </a:schemeClr>
                </a:solidFill>
                <a:latin typeface="Times New Roman" panose="02020603050405020304" pitchFamily="18" charset="0"/>
                <a:cs typeface="Times New Roman" panose="02020603050405020304" pitchFamily="18" charset="0"/>
              </a:rPr>
              <a:t>tỉnh</a:t>
            </a:r>
            <a:r>
              <a:rPr lang="es-MX" altLang="en-US" sz="3000" i="1"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a:t>
            </a:r>
            <a:r>
              <a:rPr lang="sq-AL"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Wingdings" panose="05000000000000000000" pitchFamily="2" charset="2"/>
              <a:buNone/>
              <a:defRPr/>
            </a:pPr>
            <a:r>
              <a:rPr lang="en-US" altLang="en-US" sz="3000"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nl-NL" altLang="en-US" sz="3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BAC270D0-C69D-D22A-D013-FFE8230769FD}"/>
              </a:ext>
            </a:extLst>
          </p:cNvPr>
          <p:cNvSpPr>
            <a:spLocks noGrp="1" noChangeArrowheads="1"/>
          </p:cNvSpPr>
          <p:nvPr>
            <p:ph type="title"/>
          </p:nvPr>
        </p:nvSpPr>
        <p:spPr>
          <a:xfrm>
            <a:off x="1905000" y="623888"/>
            <a:ext cx="7620000" cy="1281112"/>
          </a:xfrm>
        </p:spPr>
        <p:txBody>
          <a:bodyPr/>
          <a:lstStyle/>
          <a:p>
            <a:pPr algn="ctr" eaLnBrk="1" hangingPunct="1"/>
            <a:r>
              <a:rPr lang="en-US" altLang="en-US" sz="2400" b="1">
                <a:solidFill>
                  <a:schemeClr val="tx1"/>
                </a:solidFill>
                <a:latin typeface="Times New Roman" panose="02020603050405020304" pitchFamily="18" charset="0"/>
                <a:cs typeface="Times New Roman" panose="02020603050405020304" pitchFamily="18" charset="0"/>
              </a:rPr>
              <a:t>Nội dung VII: BỔ SUNG HÌNH THỨC HUY CHƯƠNG </a:t>
            </a:r>
            <a:br>
              <a:rPr lang="en-US" altLang="en-US" sz="2400" b="1">
                <a:solidFill>
                  <a:schemeClr val="tx1"/>
                </a:solidFill>
                <a:latin typeface="Times New Roman" panose="02020603050405020304" pitchFamily="18" charset="0"/>
                <a:cs typeface="Times New Roman" panose="02020603050405020304" pitchFamily="18" charset="0"/>
              </a:rPr>
            </a:br>
            <a:r>
              <a:rPr lang="en-US" altLang="en-US" sz="2400" b="1">
                <a:solidFill>
                  <a:schemeClr val="tx1"/>
                </a:solidFill>
                <a:latin typeface="Times New Roman" panose="02020603050405020304" pitchFamily="18" charset="0"/>
                <a:cs typeface="Times New Roman" panose="02020603050405020304" pitchFamily="18" charset="0"/>
              </a:rPr>
              <a:t>THANH NIÊN XUNG PHONG VẺ VANG</a:t>
            </a:r>
          </a:p>
        </p:txBody>
      </p:sp>
      <p:sp>
        <p:nvSpPr>
          <p:cNvPr id="67587" name="Content Placeholder 2">
            <a:extLst>
              <a:ext uri="{FF2B5EF4-FFF2-40B4-BE49-F238E27FC236}">
                <a16:creationId xmlns:a16="http://schemas.microsoft.com/office/drawing/2014/main" id="{03CCBCAE-BFEE-4063-D6CE-39F607466DAB}"/>
              </a:ext>
            </a:extLst>
          </p:cNvPr>
          <p:cNvSpPr>
            <a:spLocks noGrp="1"/>
          </p:cNvSpPr>
          <p:nvPr>
            <p:ph idx="1"/>
          </p:nvPr>
        </p:nvSpPr>
        <p:spPr>
          <a:xfrm>
            <a:off x="1905000" y="1752600"/>
            <a:ext cx="7340600" cy="4159250"/>
          </a:xfrm>
        </p:spPr>
        <p:txBody>
          <a:bodyPr rtlCol="0">
            <a:normAutofit fontScale="92500" lnSpcReduction="10000"/>
          </a:bodyPr>
          <a:lstStyle/>
          <a:p>
            <a:pPr eaLnBrk="1" fontAlgn="auto" hangingPunct="1">
              <a:spcAft>
                <a:spcPts val="0"/>
              </a:spcAft>
              <a:buFont typeface="Wingdings 2" panose="05020102010507070707" pitchFamily="18" charset="2"/>
              <a:buNone/>
              <a:defRPr/>
            </a:pPr>
            <a:r>
              <a:rPr lang="en-US" altLang="en-US" dirty="0">
                <a:solidFill>
                  <a:schemeClr val="tx1">
                    <a:lumMod val="75000"/>
                    <a:lumOff val="25000"/>
                  </a:schemeClr>
                </a:solidFill>
              </a:rPr>
              <a:t>	</a:t>
            </a:r>
          </a:p>
          <a:p>
            <a:pPr algn="just" eaLnBrk="1" fontAlgn="auto" hangingPunct="1">
              <a:spcAft>
                <a:spcPts val="0"/>
              </a:spcAft>
              <a:buFont typeface="Wingdings 2" panose="05020102010507070707" pitchFamily="18" charset="2"/>
              <a:buNone/>
              <a:defRPr/>
            </a:pPr>
            <a:r>
              <a:rPr lang="en-US" altLang="en-US" sz="3000" dirty="0">
                <a:solidFill>
                  <a:schemeClr val="tx1">
                    <a:lumMod val="75000"/>
                    <a:lumOff val="25000"/>
                  </a:schemeClr>
                </a:solidFill>
              </a:rPr>
              <a:t>	-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Tiêu</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chuẩn</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Hoàn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thành</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nhiệm</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vụ</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thành</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cách</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mạng</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tại</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ngũ</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từ</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2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năm</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p>
          <a:p>
            <a:pPr algn="just" eaLnBrk="1" fontAlgn="auto" hangingPunct="1">
              <a:spcAft>
                <a:spcPts val="0"/>
              </a:spcAft>
              <a:buFont typeface="Wingdings 2" panose="05020102010507070707" pitchFamily="18" charset="2"/>
              <a:buNone/>
              <a:defRPr/>
            </a:pP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Thanh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niên</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xung</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phong</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hy</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sinh</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khi</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làm</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nhiệm</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vụ</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các</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cuộc</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kháng</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chiến</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bảo</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vệ</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Tổ</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quốc</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đã</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được</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công</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nhận</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liệt</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sĩ</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thì</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được</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truy</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tặng</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“Huy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chương</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thanh</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niên</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xung</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phong</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lumOff val="25000"/>
                  </a:schemeClr>
                </a:solidFill>
                <a:latin typeface="Times New Roman" panose="02020603050405020304" pitchFamily="18" charset="0"/>
                <a:cs typeface="Times New Roman" panose="02020603050405020304" pitchFamily="18" charset="0"/>
              </a:rPr>
              <a:t>vẻ</a:t>
            </a:r>
            <a:r>
              <a:rPr lang="en-US" altLang="en-US" sz="3200" dirty="0">
                <a:solidFill>
                  <a:schemeClr val="tx1">
                    <a:lumMod val="75000"/>
                    <a:lumOff val="25000"/>
                  </a:schemeClr>
                </a:solidFill>
                <a:latin typeface="Times New Roman" panose="02020603050405020304" pitchFamily="18" charset="0"/>
                <a:cs typeface="Times New Roman" panose="02020603050405020304" pitchFamily="18" charset="0"/>
              </a:rPr>
              <a:t> vang”</a:t>
            </a:r>
          </a:p>
          <a:p>
            <a:pPr eaLnBrk="1" fontAlgn="auto" hangingPunct="1">
              <a:spcAft>
                <a:spcPts val="0"/>
              </a:spcAft>
              <a:buFont typeface="Wingdings 3" charset="2"/>
              <a:buChar char=""/>
              <a:defRPr/>
            </a:pPr>
            <a:endParaRPr lang="en-US" altLang="en-US" dirty="0">
              <a:solidFill>
                <a:schemeClr val="tx1">
                  <a:lumMod val="75000"/>
                  <a:lumOff val="25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97875D5-2328-5CFC-78C0-C8CE9CE40938}"/>
              </a:ext>
            </a:extLst>
          </p:cNvPr>
          <p:cNvSpPr>
            <a:spLocks noGrp="1"/>
          </p:cNvSpPr>
          <p:nvPr>
            <p:ph type="title"/>
          </p:nvPr>
        </p:nvSpPr>
        <p:spPr>
          <a:xfrm>
            <a:off x="1219200" y="381000"/>
            <a:ext cx="8191500" cy="914400"/>
          </a:xfrm>
        </p:spPr>
        <p:txBody>
          <a:bodyPr rtlCol="0">
            <a:noAutofit/>
          </a:bodyPr>
          <a:lstStyle/>
          <a:p>
            <a:pPr algn="ctr" eaLnBrk="1" fontAlgn="auto" hangingPunct="1">
              <a:spcAft>
                <a:spcPts val="0"/>
              </a:spcAft>
              <a:defRPr/>
            </a:pPr>
            <a:r>
              <a:rPr lang="en-US" altLang="zh-CN" sz="30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Nội</a:t>
            </a:r>
            <a:r>
              <a:rPr lang="en-US" altLang="zh-CN" sz="30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dung VIII: THỰC HIỆN CẢI CÁCH TTHC, </a:t>
            </a:r>
            <a:br>
              <a:rPr lang="en-US" altLang="zh-CN" sz="30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altLang="zh-CN" sz="30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ỨNG DỤNG CNTT</a:t>
            </a:r>
          </a:p>
        </p:txBody>
      </p:sp>
      <p:sp>
        <p:nvSpPr>
          <p:cNvPr id="78851" name="Rectangle 3">
            <a:extLst>
              <a:ext uri="{FF2B5EF4-FFF2-40B4-BE49-F238E27FC236}">
                <a16:creationId xmlns:a16="http://schemas.microsoft.com/office/drawing/2014/main" id="{D7FE56B2-A1CD-355D-4689-9E713CEF64D8}"/>
              </a:ext>
            </a:extLst>
          </p:cNvPr>
          <p:cNvSpPr>
            <a:spLocks noGrp="1" noChangeArrowheads="1"/>
          </p:cNvSpPr>
          <p:nvPr>
            <p:ph idx="1"/>
          </p:nvPr>
        </p:nvSpPr>
        <p:spPr>
          <a:xfrm>
            <a:off x="1066800" y="1676400"/>
            <a:ext cx="8534400" cy="4876800"/>
          </a:xfrm>
        </p:spPr>
        <p:txBody>
          <a:bodyPr/>
          <a:lstStyle/>
          <a:p>
            <a:pPr marL="0" indent="0" algn="just" eaLnBrk="1" hangingPunct="1">
              <a:buFont typeface="Arial" panose="020B0604020202020204" pitchFamily="34" charset="0"/>
              <a:buNone/>
            </a:pPr>
            <a:r>
              <a:rPr lang="nl-NL" altLang="en-US" sz="2400" b="1">
                <a:solidFill>
                  <a:srgbClr val="0070C0"/>
                </a:solidFill>
                <a:latin typeface="Times New Roman" panose="02020603050405020304" pitchFamily="18" charset="0"/>
                <a:cs typeface="Times New Roman" panose="02020603050405020304" pitchFamily="18" charset="0"/>
              </a:rPr>
              <a:t>- </a:t>
            </a:r>
            <a:r>
              <a:rPr lang="en-US" altLang="en-US" sz="2400" b="1">
                <a:solidFill>
                  <a:schemeClr val="tx1"/>
                </a:solidFill>
                <a:latin typeface="Times New Roman" panose="02020603050405020304" pitchFamily="18" charset="0"/>
                <a:cs typeface="Times New Roman" panose="02020603050405020304" pitchFamily="18" charset="0"/>
              </a:rPr>
              <a:t>Quy định giảm số lượng hồ sơ </a:t>
            </a:r>
            <a:r>
              <a:rPr lang="en-US" altLang="en-US" sz="2400">
                <a:solidFill>
                  <a:schemeClr val="tx1"/>
                </a:solidFill>
                <a:latin typeface="Times New Roman" panose="02020603050405020304" pitchFamily="18" charset="0"/>
                <a:cs typeface="Times New Roman" panose="02020603050405020304" pitchFamily="18" charset="0"/>
              </a:rPr>
              <a:t>đề nghị khen thưởng Nhà nước chỉ còn 01 bộ (bản chính) được gửi về cơ quan chuyên trách về thi đua, khen thưởng ở Trung ương để thẩm định và lưu trữ.</a:t>
            </a:r>
          </a:p>
          <a:p>
            <a:pPr marL="0" indent="0" algn="just" eaLnBrk="1" hangingPunct="1">
              <a:buFont typeface="Arial" panose="020B0604020202020204" pitchFamily="34" charset="0"/>
              <a:buNone/>
            </a:pPr>
            <a:r>
              <a:rPr lang="en-US" altLang="en-US" sz="2400" b="1">
                <a:solidFill>
                  <a:schemeClr val="tx1"/>
                </a:solidFill>
                <a:latin typeface="Times New Roman" panose="02020603050405020304" pitchFamily="18" charset="0"/>
                <a:cs typeface="Times New Roman" panose="02020603050405020304" pitchFamily="18" charset="0"/>
              </a:rPr>
              <a:t>- Bổ sung quy định về hồ sơ, thủ tục khen thưởng theo thủ tục đơn giản</a:t>
            </a:r>
            <a:r>
              <a:rPr lang="en-US" altLang="en-US" sz="2400">
                <a:solidFill>
                  <a:schemeClr val="tx1"/>
                </a:solidFill>
                <a:latin typeface="Times New Roman" panose="02020603050405020304" pitchFamily="18" charset="0"/>
                <a:cs typeface="Times New Roman" panose="02020603050405020304" pitchFamily="18" charset="0"/>
              </a:rPr>
              <a:t>.</a:t>
            </a:r>
          </a:p>
          <a:p>
            <a:pPr marL="0" indent="0" algn="just" eaLnBrk="1" hangingPunct="1">
              <a:buFont typeface="Arial" panose="020B0604020202020204" pitchFamily="34" charset="0"/>
              <a:buNone/>
            </a:pPr>
            <a:r>
              <a:rPr lang="en-US" altLang="en-US" sz="2400" b="1">
                <a:solidFill>
                  <a:schemeClr val="tx1"/>
                </a:solidFill>
                <a:latin typeface="Times New Roman" panose="02020603050405020304" pitchFamily="18" charset="0"/>
                <a:cs typeface="Times New Roman" panose="02020603050405020304" pitchFamily="18" charset="0"/>
              </a:rPr>
              <a:t>- Bổ sung quy định </a:t>
            </a:r>
            <a:r>
              <a:rPr lang="vi-VN" altLang="en-US" sz="2400" b="1">
                <a:solidFill>
                  <a:schemeClr val="tx1"/>
                </a:solidFill>
                <a:latin typeface="Times New Roman" panose="02020603050405020304" pitchFamily="18" charset="0"/>
                <a:cs typeface="Times New Roman" panose="02020603050405020304" pitchFamily="18" charset="0"/>
              </a:rPr>
              <a:t>“</a:t>
            </a:r>
            <a:r>
              <a:rPr lang="en-US" altLang="en-US" sz="2400" b="1">
                <a:solidFill>
                  <a:schemeClr val="tx1"/>
                </a:solidFill>
                <a:latin typeface="Times New Roman" panose="02020603050405020304" pitchFamily="18" charset="0"/>
                <a:cs typeface="Times New Roman" panose="02020603050405020304" pitchFamily="18" charset="0"/>
              </a:rPr>
              <a:t>ứng dụng công nghệ thông tin </a:t>
            </a:r>
            <a:r>
              <a:rPr lang="en-US" altLang="en-US" sz="2400">
                <a:solidFill>
                  <a:schemeClr val="tx1"/>
                </a:solidFill>
                <a:latin typeface="Times New Roman" panose="02020603050405020304" pitchFamily="18" charset="0"/>
                <a:cs typeface="Times New Roman" panose="02020603050405020304" pitchFamily="18" charset="0"/>
              </a:rPr>
              <a:t>trong công tác thi đua, khen thưởng và trong hệ thống thi đua, khen thưởng” là một nội dung quản lý nhà nước về thi đua, khen thưởng.</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85677487-1C55-0F6F-B031-7A0AEEC7A64C}"/>
              </a:ext>
            </a:extLst>
          </p:cNvPr>
          <p:cNvSpPr>
            <a:spLocks noGrp="1" noChangeArrowheads="1"/>
          </p:cNvSpPr>
          <p:nvPr>
            <p:ph type="title"/>
          </p:nvPr>
        </p:nvSpPr>
        <p:spPr>
          <a:xfrm>
            <a:off x="1524000" y="381000"/>
            <a:ext cx="8001000" cy="838200"/>
          </a:xfrm>
        </p:spPr>
        <p:txBody>
          <a:bodyPr/>
          <a:lstStyle/>
          <a:p>
            <a:pPr eaLnBrk="1" hangingPunct="1"/>
            <a:r>
              <a:rPr lang="en-US" altLang="en-US" sz="2600" b="1">
                <a:solidFill>
                  <a:schemeClr val="tx1"/>
                </a:solidFill>
                <a:latin typeface="Times New Roman" panose="02020603050405020304" pitchFamily="18" charset="0"/>
                <a:cs typeface="Times New Roman" panose="02020603050405020304" pitchFamily="18" charset="0"/>
              </a:rPr>
              <a:t>       HỒ SƠ THỦ TỤC KHEN THƯỞNG ĐƠN GIẢN</a:t>
            </a:r>
          </a:p>
        </p:txBody>
      </p:sp>
      <p:sp>
        <p:nvSpPr>
          <p:cNvPr id="69635" name="Content Placeholder 2">
            <a:extLst>
              <a:ext uri="{FF2B5EF4-FFF2-40B4-BE49-F238E27FC236}">
                <a16:creationId xmlns:a16="http://schemas.microsoft.com/office/drawing/2014/main" id="{A9FC9D89-6F6D-0203-7A09-8CC8B92F8974}"/>
              </a:ext>
            </a:extLst>
          </p:cNvPr>
          <p:cNvSpPr>
            <a:spLocks noGrp="1"/>
          </p:cNvSpPr>
          <p:nvPr>
            <p:ph idx="1"/>
          </p:nvPr>
        </p:nvSpPr>
        <p:spPr>
          <a:xfrm>
            <a:off x="1905000" y="1447800"/>
            <a:ext cx="7772400" cy="4800600"/>
          </a:xfrm>
        </p:spPr>
        <p:txBody>
          <a:bodyPr rtlCol="0">
            <a:normAutofit lnSpcReduction="10000"/>
          </a:bodyPr>
          <a:lstStyle/>
          <a:p>
            <a:pPr algn="just" eaLnBrk="1" fontAlgn="auto" hangingPunct="1">
              <a:spcAft>
                <a:spcPts val="0"/>
              </a:spcAft>
              <a:buFont typeface="Wingdings 3" charset="2"/>
              <a:buChar char=""/>
              <a:defRPr/>
            </a:pP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K</a:t>
            </a: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hen thưởng phục vụ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nhiệm</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vụ</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chính trị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Đảng</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Nhà</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nước</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eaLnBrk="1" fontAlgn="auto" hangingPunct="1">
              <a:spcAft>
                <a:spcPts val="0"/>
              </a:spcAft>
              <a:buFont typeface="Wingdings 3" charset="2"/>
              <a:buChar char=""/>
              <a:defRPr/>
            </a:pP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Cá nhân, tập thể lập được thành tích xuất sắc đột xuất</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eaLnBrk="1" fontAlgn="auto" hangingPunct="1">
              <a:spcAft>
                <a:spcPts val="0"/>
              </a:spcAft>
              <a:buFont typeface="Wingdings 3" charset="2"/>
              <a:buChar char=""/>
              <a:defRPr/>
            </a:pP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Khen thưởng do người đứng đầu cơ quan,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tổ</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chức</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đơn vị phát hiện; </a:t>
            </a:r>
            <a:endPar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eaLnBrk="1" fontAlgn="auto" hangingPunct="1">
              <a:spcAft>
                <a:spcPts val="0"/>
              </a:spcAft>
              <a:buFont typeface="Wingdings 3" charset="2"/>
              <a:buChar char=""/>
              <a:defRPr/>
            </a:pP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Khen thưởng cống hiến, khen thưởng niên hạn</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khen</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thưởng</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đối</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ngoại</a:t>
            </a:r>
            <a:r>
              <a:rPr lang="vi-VN" altLang="en-US" sz="28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eaLnBrk="1" fontAlgn="auto" hangingPunct="1">
              <a:spcAft>
                <a:spcPts val="0"/>
              </a:spcAft>
              <a:buFont typeface="Wingdings 3" charset="2"/>
              <a:buChar char=""/>
              <a:defRPr/>
            </a:pP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Khen</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thưởng</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thành</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tích</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nội</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dung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bí</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mật</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nhà</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nước</a:t>
            </a:r>
            <a:r>
              <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rPr>
              <a:t>.</a:t>
            </a:r>
          </a:p>
          <a:p>
            <a:pPr eaLnBrk="1" fontAlgn="auto" hangingPunct="1">
              <a:spcAft>
                <a:spcPts val="0"/>
              </a:spcAft>
              <a:buFont typeface="Wingdings 2" panose="05020102010507070707" pitchFamily="18" charset="2"/>
              <a:buNone/>
              <a:defRPr/>
            </a:pPr>
            <a:endParaRPr lang="en-US" alt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79876" name="3D Model 2" descr="Pen Stand">
            <a:extLst>
              <a:ext uri="{FF2B5EF4-FFF2-40B4-BE49-F238E27FC236}">
                <a16:creationId xmlns:a16="http://schemas.microsoft.com/office/drawing/2014/main" id="{FB48F90F-656C-7119-16F1-97B6C6C7BD3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1066800"/>
            <a:ext cx="1311275"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8CDE8747-4BC4-FB44-5001-A0C07BFB5934}"/>
              </a:ext>
            </a:extLst>
          </p:cNvPr>
          <p:cNvSpPr/>
          <p:nvPr/>
        </p:nvSpPr>
        <p:spPr>
          <a:xfrm>
            <a:off x="1219200" y="1905000"/>
            <a:ext cx="8153400" cy="4800600"/>
          </a:xfrm>
          <a:prstGeom prst="roundRect">
            <a:avLst>
              <a:gd name="adj" fmla="val 0"/>
            </a:avLst>
          </a:prstGeom>
          <a:ln/>
        </p:spPr>
        <p:style>
          <a:lnRef idx="2">
            <a:schemeClr val="accent3"/>
          </a:lnRef>
          <a:fillRef idx="1">
            <a:schemeClr val="lt1"/>
          </a:fillRef>
          <a:effectRef idx="0">
            <a:schemeClr val="accent3"/>
          </a:effectRef>
          <a:fontRef idx="minor">
            <a:schemeClr val="dk1"/>
          </a:fontRef>
        </p:style>
        <p:txBody>
          <a:bodyPr lIns="107287" tIns="53643" rIns="107287" bIns="53643" anchor="ctr"/>
          <a:lstStyle/>
          <a:p>
            <a:pPr algn="just"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CB,CC,VC,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doanh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phạm</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a:t>
            </a:r>
          </a:p>
          <a:p>
            <a:pPr algn="just" eaLnBrk="1" fontAlgn="auto" hangingPunct="1">
              <a:spcBef>
                <a:spcPts val="0"/>
              </a:spcBef>
              <a:spcAft>
                <a:spcPts val="0"/>
              </a:spcAft>
              <a:buFont typeface="Wingdings" pitchFamily="2" charset="2"/>
              <a:buNone/>
              <a:defRPr/>
            </a:pPr>
            <a:endParaRPr lang="en-US" sz="2400" b="1" dirty="0">
              <a:solidFill>
                <a:srgbClr val="0070C0"/>
              </a:solidFill>
              <a:latin typeface="Times New Roman" pitchFamily="18" charset="0"/>
              <a:cs typeface="Times New Roman" pitchFamily="18" charset="0"/>
            </a:endParaRPr>
          </a:p>
        </p:txBody>
      </p:sp>
      <p:sp>
        <p:nvSpPr>
          <p:cNvPr id="80899" name="Content Placeholder 5">
            <a:extLst>
              <a:ext uri="{FF2B5EF4-FFF2-40B4-BE49-F238E27FC236}">
                <a16:creationId xmlns:a16="http://schemas.microsoft.com/office/drawing/2014/main" id="{9EAC95DA-1EA3-59F0-0952-DFD1FA8231AF}"/>
              </a:ext>
            </a:extLst>
          </p:cNvPr>
          <p:cNvSpPr>
            <a:spLocks noGrp="1" noChangeArrowheads="1"/>
          </p:cNvSpPr>
          <p:nvPr>
            <p:ph idx="1"/>
          </p:nvPr>
        </p:nvSpPr>
        <p:spPr>
          <a:xfrm>
            <a:off x="1219200" y="838200"/>
            <a:ext cx="8153400" cy="5849938"/>
          </a:xfrm>
        </p:spPr>
        <p:txBody>
          <a:bodyPr/>
          <a:lstStyle/>
          <a:p>
            <a:pPr marL="0" indent="0" eaLnBrk="1" hangingPunct="1">
              <a:buFont typeface="Wingdings 3" pitchFamily="2" charset="2"/>
              <a:buNone/>
            </a:pPr>
            <a:r>
              <a:rPr lang="en-US" altLang="en-US" sz="2600" b="1">
                <a:latin typeface="Times New Roman" panose="02020603050405020304" pitchFamily="18" charset="0"/>
                <a:cs typeface="Times New Roman" panose="02020603050405020304" pitchFamily="18" charset="0"/>
              </a:rPr>
              <a:t>    QUY ĐỊNH VỀ TUYẾN TRÌNH KHEN THƯỞNG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a:extLst>
              <a:ext uri="{FF2B5EF4-FFF2-40B4-BE49-F238E27FC236}">
                <a16:creationId xmlns:a16="http://schemas.microsoft.com/office/drawing/2014/main" id="{A414C451-F46A-71A3-D29D-880F395D91F2}"/>
              </a:ext>
            </a:extLst>
          </p:cNvPr>
          <p:cNvSpPr>
            <a:spLocks noGrp="1" noChangeArrowheads="1"/>
          </p:cNvSpPr>
          <p:nvPr>
            <p:ph idx="1"/>
          </p:nvPr>
        </p:nvSpPr>
        <p:spPr>
          <a:xfrm>
            <a:off x="2105025" y="762000"/>
            <a:ext cx="7140575" cy="5149850"/>
          </a:xfrm>
        </p:spPr>
        <p:txBody>
          <a:bodyPr/>
          <a:lstStyle/>
          <a:p>
            <a:pPr marL="0" indent="0" algn="ctr" eaLnBrk="1" hangingPunct="1">
              <a:buFont typeface="Wingdings 3" pitchFamily="2" charset="2"/>
              <a:buNone/>
            </a:pPr>
            <a:endParaRPr lang="en-US" altLang="en-US" sz="3600" b="1">
              <a:solidFill>
                <a:schemeClr val="tx1"/>
              </a:solidFill>
              <a:latin typeface="Times New Roman" panose="02020603050405020304" pitchFamily="18" charset="0"/>
              <a:cs typeface="Times New Roman" panose="02020603050405020304" pitchFamily="18" charset="0"/>
            </a:endParaRPr>
          </a:p>
          <a:p>
            <a:pPr marL="0" indent="0" algn="ctr" eaLnBrk="1" hangingPunct="1">
              <a:buFont typeface="Wingdings 3" pitchFamily="2" charset="2"/>
              <a:buNone/>
            </a:pPr>
            <a:r>
              <a:rPr lang="vi-VN" altLang="en-US" sz="3600" b="1">
                <a:solidFill>
                  <a:schemeClr val="tx1"/>
                </a:solidFill>
                <a:latin typeface="Times New Roman" panose="02020603050405020304" pitchFamily="18" charset="0"/>
                <a:cs typeface="Times New Roman" panose="02020603050405020304" pitchFamily="18" charset="0"/>
              </a:rPr>
              <a:t>MỘT SỐ NỘI DUNG MỚI </a:t>
            </a:r>
            <a:endParaRPr lang="en-US" altLang="en-US" sz="3600" b="1">
              <a:solidFill>
                <a:schemeClr val="tx1"/>
              </a:solidFill>
              <a:latin typeface="Times New Roman" panose="02020603050405020304" pitchFamily="18" charset="0"/>
              <a:cs typeface="Times New Roman" panose="02020603050405020304" pitchFamily="18" charset="0"/>
            </a:endParaRPr>
          </a:p>
          <a:p>
            <a:pPr marL="0" indent="0" algn="ctr" eaLnBrk="1" hangingPunct="1">
              <a:buFont typeface="Wingdings 3" pitchFamily="2" charset="2"/>
              <a:buNone/>
            </a:pPr>
            <a:r>
              <a:rPr lang="vi-VN" altLang="en-US" sz="3600" b="1">
                <a:solidFill>
                  <a:schemeClr val="tx1"/>
                </a:solidFill>
                <a:latin typeface="Times New Roman" panose="02020603050405020304" pitchFamily="18" charset="0"/>
                <a:cs typeface="Times New Roman" panose="02020603050405020304" pitchFamily="18" charset="0"/>
              </a:rPr>
              <a:t>CỦA</a:t>
            </a:r>
            <a:r>
              <a:rPr lang="en-US" altLang="en-US" sz="3600" b="1">
                <a:solidFill>
                  <a:schemeClr val="tx1"/>
                </a:solidFill>
                <a:latin typeface="Times New Roman" panose="02020603050405020304" pitchFamily="18" charset="0"/>
                <a:cs typeface="Times New Roman" panose="02020603050405020304" pitchFamily="18" charset="0"/>
              </a:rPr>
              <a:t> </a:t>
            </a:r>
            <a:r>
              <a:rPr lang="vi-VN" altLang="en-US" sz="3600" b="1">
                <a:solidFill>
                  <a:schemeClr val="tx1"/>
                </a:solidFill>
                <a:latin typeface="Times New Roman" panose="02020603050405020304" pitchFamily="18" charset="0"/>
                <a:cs typeface="Times New Roman" panose="02020603050405020304" pitchFamily="18" charset="0"/>
              </a:rPr>
              <a:t>NGHỊ ĐỊNH</a:t>
            </a:r>
            <a:r>
              <a:rPr lang="en-US" altLang="en-US" sz="3600" b="1">
                <a:solidFill>
                  <a:schemeClr val="tx1"/>
                </a:solidFill>
                <a:latin typeface="Times New Roman" panose="02020603050405020304" pitchFamily="18" charset="0"/>
                <a:cs typeface="Times New Roman" panose="02020603050405020304" pitchFamily="18" charset="0"/>
              </a:rPr>
              <a:t> 98/2023 </a:t>
            </a:r>
          </a:p>
          <a:p>
            <a:pPr marL="0" indent="0" algn="ctr" eaLnBrk="1" hangingPunct="1">
              <a:buFont typeface="Wingdings 3" pitchFamily="2" charset="2"/>
              <a:buNone/>
            </a:pPr>
            <a:r>
              <a:rPr lang="en-US" altLang="en-US" sz="3600" b="1">
                <a:solidFill>
                  <a:schemeClr val="tx1"/>
                </a:solidFill>
                <a:latin typeface="Times New Roman" panose="02020603050405020304" pitchFamily="18" charset="0"/>
                <a:cs typeface="Times New Roman" panose="02020603050405020304" pitchFamily="18" charset="0"/>
              </a:rPr>
              <a:t>NGÀY 31/12/2023</a:t>
            </a:r>
          </a:p>
          <a:p>
            <a:pPr marL="0" indent="0" algn="ctr" eaLnBrk="1" hangingPunct="1">
              <a:buFont typeface="Wingdings 3" pitchFamily="2" charset="2"/>
              <a:buNone/>
            </a:pPr>
            <a:endParaRPr lang="en-US" altLang="en-US" sz="3600" b="1">
              <a:solidFill>
                <a:schemeClr val="tx1"/>
              </a:solidFill>
              <a:latin typeface="Times New Roman" panose="02020603050405020304" pitchFamily="18" charset="0"/>
              <a:cs typeface="Times New Roman" panose="02020603050405020304" pitchFamily="18" charset="0"/>
            </a:endParaRPr>
          </a:p>
          <a:p>
            <a:pPr marL="0" indent="0" algn="ctr" eaLnBrk="1" hangingPunct="1">
              <a:buFont typeface="Wingdings 3" pitchFamily="2" charset="2"/>
              <a:buNone/>
            </a:pPr>
            <a:endParaRPr lang="en-US" altLang="en-US" sz="3600"/>
          </a:p>
        </p:txBody>
      </p:sp>
      <p:pic>
        <p:nvPicPr>
          <p:cNvPr id="81923" name="3D Model 3" descr="Pre Inked Rubber Stamp">
            <a:extLst>
              <a:ext uri="{FF2B5EF4-FFF2-40B4-BE49-F238E27FC236}">
                <a16:creationId xmlns:a16="http://schemas.microsoft.com/office/drawing/2014/main" id="{8B6B537C-1ACB-8CC7-C839-A3E9AE9EF3B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00463"/>
            <a:ext cx="31337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63E9-2E00-76F0-4143-18426312A1E5}"/>
              </a:ext>
            </a:extLst>
          </p:cNvPr>
          <p:cNvSpPr>
            <a:spLocks noGrp="1"/>
          </p:cNvSpPr>
          <p:nvPr>
            <p:ph type="title"/>
          </p:nvPr>
        </p:nvSpPr>
        <p:spPr>
          <a:xfrm>
            <a:off x="2106613" y="623888"/>
            <a:ext cx="7138987" cy="1357312"/>
          </a:xfrm>
        </p:spPr>
        <p:txBody>
          <a:bodyPr rtlCol="0">
            <a:normAutofit fontScale="90000"/>
          </a:bodyPr>
          <a:lstStyle/>
          <a:p>
            <a:pPr algn="ctr" eaLnBrk="1" fontAlgn="auto" hangingPunct="1">
              <a:spcAft>
                <a:spcPts val="0"/>
              </a:spcAft>
              <a:defRPr/>
            </a:pP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1. THẨM QUYỀN KÝ HỒ SƠ TRÌNH</a:t>
            </a:r>
            <a:b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 KHEN THƯỞNG CẤP NHÀ NƯỚC </a:t>
            </a:r>
            <a:b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(Ở TRUNG ƯƠNG)</a:t>
            </a:r>
          </a:p>
        </p:txBody>
      </p:sp>
      <p:pic>
        <p:nvPicPr>
          <p:cNvPr id="82947" name="Content Placeholder 6" descr="Books">
            <a:extLst>
              <a:ext uri="{FF2B5EF4-FFF2-40B4-BE49-F238E27FC236}">
                <a16:creationId xmlns:a16="http://schemas.microsoft.com/office/drawing/2014/main" id="{E58343DD-6D37-418B-5D42-8A01966B73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3200400"/>
            <a:ext cx="1749425" cy="1603375"/>
          </a:xfrm>
        </p:spPr>
      </p:pic>
      <p:sp>
        <p:nvSpPr>
          <p:cNvPr id="9" name="Rectangle: Rounded Corners 8">
            <a:extLst>
              <a:ext uri="{FF2B5EF4-FFF2-40B4-BE49-F238E27FC236}">
                <a16:creationId xmlns:a16="http://schemas.microsoft.com/office/drawing/2014/main" id="{F0176CA7-E3FA-12D4-8393-FB7685685B82}"/>
              </a:ext>
            </a:extLst>
          </p:cNvPr>
          <p:cNvSpPr/>
          <p:nvPr/>
        </p:nvSpPr>
        <p:spPr>
          <a:xfrm>
            <a:off x="2247900" y="2419350"/>
            <a:ext cx="3200400" cy="398145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chemeClr val="tx1"/>
                </a:solidFill>
                <a:latin typeface="Times New Roman" panose="02020603050405020304" pitchFamily="18" charset="0"/>
                <a:cs typeface="Times New Roman" panose="02020603050405020304" pitchFamily="18" charset="0"/>
              </a:rPr>
              <a:t>Bộ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trưởng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tướng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khen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thưởng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3388B4E7-FAA2-B9A1-AE61-362147DD7A21}"/>
              </a:ext>
            </a:extLst>
          </p:cNvPr>
          <p:cNvSpPr/>
          <p:nvPr/>
        </p:nvSpPr>
        <p:spPr>
          <a:xfrm>
            <a:off x="6096000" y="2419350"/>
            <a:ext cx="3352800" cy="381476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600" dirty="0" err="1">
                <a:solidFill>
                  <a:schemeClr val="tx1"/>
                </a:solidFill>
                <a:latin typeface="Times New Roman" panose="02020603050405020304" pitchFamily="18" charset="0"/>
                <a:cs typeface="Times New Roman" panose="02020603050405020304" pitchFamily="18" charset="0"/>
              </a:rPr>
              <a:t>Trường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hợp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cần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thiết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Bộ</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trưởng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Bộ</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Nội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vụ</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uỷ</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quyền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Trưởng</a:t>
            </a:r>
            <a:r>
              <a:rPr lang="en-US" sz="2600" dirty="0">
                <a:solidFill>
                  <a:schemeClr val="tx1"/>
                </a:solidFill>
                <a:latin typeface="Times New Roman" panose="02020603050405020304" pitchFamily="18" charset="0"/>
                <a:cs typeface="Times New Roman" panose="02020603050405020304" pitchFamily="18" charset="0"/>
              </a:rPr>
              <a:t> ban </a:t>
            </a:r>
            <a:r>
              <a:rPr lang="en-US" sz="2600" dirty="0" err="1">
                <a:solidFill>
                  <a:schemeClr val="tx1"/>
                </a:solidFill>
                <a:latin typeface="Times New Roman" panose="02020603050405020304" pitchFamily="18" charset="0"/>
                <a:cs typeface="Times New Roman" panose="02020603050405020304" pitchFamily="18" charset="0"/>
              </a:rPr>
              <a:t>Ban</a:t>
            </a:r>
            <a:r>
              <a:rPr lang="en-US" sz="2600" dirty="0">
                <a:solidFill>
                  <a:schemeClr val="tx1"/>
                </a:solidFill>
                <a:latin typeface="Times New Roman" panose="02020603050405020304" pitchFamily="18" charset="0"/>
                <a:cs typeface="Times New Roman" panose="02020603050405020304" pitchFamily="18" charset="0"/>
              </a:rPr>
              <a:t> TĐKT Trung </a:t>
            </a:r>
            <a:r>
              <a:rPr lang="en-US" sz="2600" dirty="0" err="1">
                <a:solidFill>
                  <a:schemeClr val="tx1"/>
                </a:solidFill>
                <a:latin typeface="Times New Roman" panose="02020603050405020304" pitchFamily="18" charset="0"/>
                <a:cs typeface="Times New Roman" panose="02020603050405020304" pitchFamily="18" charset="0"/>
              </a:rPr>
              <a:t>ương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ký</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Tờ</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trình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trình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TTgCP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một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số</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văn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bản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có</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liên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quan</a:t>
            </a:r>
            <a:r>
              <a:rPr lang="en-US" sz="2600"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FDD9D3E0-A845-E6BA-9E79-2F0418B82FDB}"/>
              </a:ext>
            </a:extLst>
          </p:cNvPr>
          <p:cNvSpPr>
            <a:spLocks noGrp="1" noChangeArrowheads="1"/>
          </p:cNvSpPr>
          <p:nvPr>
            <p:ph type="title"/>
          </p:nvPr>
        </p:nvSpPr>
        <p:spPr>
          <a:xfrm>
            <a:off x="2106613" y="623888"/>
            <a:ext cx="7138987" cy="595312"/>
          </a:xfrm>
        </p:spPr>
        <p:txBody>
          <a:bodyPr/>
          <a:lstStyle/>
          <a:p>
            <a:pPr eaLnBrk="1" hangingPunct="1"/>
            <a:r>
              <a:rPr lang="en-US" altLang="en-US" sz="2800" b="1">
                <a:latin typeface="Times New Roman" panose="02020603050405020304" pitchFamily="18" charset="0"/>
                <a:cs typeface="Times New Roman" panose="02020603050405020304" pitchFamily="18" charset="0"/>
              </a:rPr>
              <a:t>2. HỘI ĐỒNG THI ĐUA – KHEN THƯỞNG</a:t>
            </a:r>
          </a:p>
        </p:txBody>
      </p:sp>
      <p:sp>
        <p:nvSpPr>
          <p:cNvPr id="83971" name="Content Placeholder 5">
            <a:extLst>
              <a:ext uri="{FF2B5EF4-FFF2-40B4-BE49-F238E27FC236}">
                <a16:creationId xmlns:a16="http://schemas.microsoft.com/office/drawing/2014/main" id="{215EAA11-9F40-0423-74F3-42D21B3BC45A}"/>
              </a:ext>
            </a:extLst>
          </p:cNvPr>
          <p:cNvSpPr>
            <a:spLocks noGrp="1" noChangeArrowheads="1"/>
          </p:cNvSpPr>
          <p:nvPr>
            <p:ph idx="1"/>
          </p:nvPr>
        </p:nvSpPr>
        <p:spPr>
          <a:xfrm>
            <a:off x="2105025" y="1524000"/>
            <a:ext cx="7140575" cy="4387850"/>
          </a:xfrm>
        </p:spPr>
        <p:txBody>
          <a:bodyPr/>
          <a:lstStyle/>
          <a:p>
            <a:pPr eaLnBrk="1" hangingPunct="1"/>
            <a:endParaRPr lang="en-US" altLang="en-US"/>
          </a:p>
        </p:txBody>
      </p:sp>
      <p:sp>
        <p:nvSpPr>
          <p:cNvPr id="7" name="Rectangle 6">
            <a:extLst>
              <a:ext uri="{FF2B5EF4-FFF2-40B4-BE49-F238E27FC236}">
                <a16:creationId xmlns:a16="http://schemas.microsoft.com/office/drawing/2014/main" id="{C01831BD-303A-D2A4-2490-6EAC4B185702}"/>
              </a:ext>
            </a:extLst>
          </p:cNvPr>
          <p:cNvSpPr/>
          <p:nvPr/>
        </p:nvSpPr>
        <p:spPr>
          <a:xfrm>
            <a:off x="2667000" y="1676400"/>
            <a:ext cx="6172200" cy="12192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schemeClr val="tx1"/>
                </a:solidFill>
                <a:latin typeface="Times New Roman" panose="02020603050405020304" pitchFamily="18" charset="0"/>
                <a:cs typeface="Times New Roman" panose="02020603050405020304" pitchFamily="18" charset="0"/>
              </a:rPr>
              <a:t>BỘ NỘI VỤ LÀ CƠ QUAN THƯỜNG TRỰC </a:t>
            </a:r>
          </a:p>
          <a:p>
            <a:pPr algn="ctr" eaLnBrk="1" fontAlgn="auto" hangingPunct="1">
              <a:spcBef>
                <a:spcPts val="0"/>
              </a:spcBef>
              <a:spcAft>
                <a:spcPts val="0"/>
              </a:spcAft>
              <a:defRPr/>
            </a:pPr>
            <a:r>
              <a:rPr lang="en-US" sz="2200" b="1" dirty="0">
                <a:solidFill>
                  <a:schemeClr val="tx1"/>
                </a:solidFill>
                <a:latin typeface="Times New Roman" panose="02020603050405020304" pitchFamily="18" charset="0"/>
                <a:cs typeface="Times New Roman" panose="02020603050405020304" pitchFamily="18" charset="0"/>
              </a:rPr>
              <a:t>CỦA HỘI ĐỒNG THI ĐUA – KHEN THƯỞNG TRUNG ƯƠNG</a:t>
            </a:r>
          </a:p>
        </p:txBody>
      </p:sp>
      <p:sp>
        <p:nvSpPr>
          <p:cNvPr id="8" name="Rectangle 7">
            <a:extLst>
              <a:ext uri="{FF2B5EF4-FFF2-40B4-BE49-F238E27FC236}">
                <a16:creationId xmlns:a16="http://schemas.microsoft.com/office/drawing/2014/main" id="{7A4F9EE7-FE90-54C7-4D4F-A06393850B6E}"/>
              </a:ext>
            </a:extLst>
          </p:cNvPr>
          <p:cNvSpPr/>
          <p:nvPr/>
        </p:nvSpPr>
        <p:spPr>
          <a:xfrm>
            <a:off x="2667000" y="3048000"/>
            <a:ext cx="6172200" cy="12192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CƠ QUAN, ĐƠN VỊ LÀM CÔNG TÁC THI ĐUA, KHEN THƯỞNG CỦA BỘ, BAN, NGÀNH, ĐOÀN THỂ TW LÀ THƯỜNG TRỰC CỦA HỘI ĐỒNG TĐKT CẤP BỘ</a:t>
            </a:r>
          </a:p>
        </p:txBody>
      </p:sp>
      <p:sp>
        <p:nvSpPr>
          <p:cNvPr id="9" name="Rectangle 8">
            <a:extLst>
              <a:ext uri="{FF2B5EF4-FFF2-40B4-BE49-F238E27FC236}">
                <a16:creationId xmlns:a16="http://schemas.microsoft.com/office/drawing/2014/main" id="{DB8B7CAB-1706-1A60-A281-7C29B60B4AA5}"/>
              </a:ext>
            </a:extLst>
          </p:cNvPr>
          <p:cNvSpPr/>
          <p:nvPr/>
        </p:nvSpPr>
        <p:spPr>
          <a:xfrm>
            <a:off x="2667000" y="4495800"/>
            <a:ext cx="6172200" cy="12192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BAN (PHÒNG) TĐKT THUỘC SỞ NỘI VỤ TỈNH, THÀNH PHỐ TRỰC THUỘC TRUNG ƯƠNG LÀ</a:t>
            </a:r>
          </a:p>
          <a:p>
            <a:pPr algn="ctr" eaLnBrk="1" fontAlgn="auto" hangingPunct="1">
              <a:spcBef>
                <a:spcPts val="0"/>
              </a:spcBef>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 CƠ QUAN THƯỜNG TRỰC CỦA HỘI ĐỒNG </a:t>
            </a:r>
          </a:p>
          <a:p>
            <a:pPr algn="ctr" eaLnBrk="1" fontAlgn="auto" hangingPunct="1">
              <a:spcBef>
                <a:spcPts val="0"/>
              </a:spcBef>
              <a:spcAft>
                <a:spcPts val="0"/>
              </a:spcAft>
              <a:defRPr/>
            </a:pPr>
            <a:r>
              <a:rPr lang="en-US" sz="2000" dirty="0">
                <a:solidFill>
                  <a:schemeClr val="tx1"/>
                </a:solidFill>
                <a:latin typeface="Times New Roman" panose="02020603050405020304" pitchFamily="18" charset="0"/>
                <a:cs typeface="Times New Roman" panose="02020603050405020304" pitchFamily="18" charset="0"/>
              </a:rPr>
              <a:t>TĐKT CẤP TỈNH</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F9B15755-3261-76E9-0021-CBFAE163F086}"/>
              </a:ext>
            </a:extLst>
          </p:cNvPr>
          <p:cNvGraphicFramePr>
            <a:graphicFrameLocks noGrp="1"/>
          </p:cNvGraphicFramePr>
          <p:nvPr>
            <p:ph idx="1"/>
            <p:extLst>
              <p:ext uri="{D42A27DB-BD31-4B8C-83A1-F6EECF244321}">
                <p14:modId xmlns:p14="http://schemas.microsoft.com/office/powerpoint/2010/main" val="1502907666"/>
              </p:ext>
            </p:extLst>
          </p:nvPr>
        </p:nvGraphicFramePr>
        <p:xfrm>
          <a:off x="1447800" y="838200"/>
          <a:ext cx="812165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0E59F100-EDEE-3FD4-0B51-B2C921006062}"/>
              </a:ext>
            </a:extLst>
          </p:cNvPr>
          <p:cNvSpPr>
            <a:spLocks noGrp="1" noChangeArrowheads="1"/>
          </p:cNvSpPr>
          <p:nvPr>
            <p:ph type="title"/>
          </p:nvPr>
        </p:nvSpPr>
        <p:spPr>
          <a:xfrm>
            <a:off x="2106613" y="623888"/>
            <a:ext cx="7138987" cy="976312"/>
          </a:xfrm>
        </p:spPr>
        <p:txBody>
          <a:bodyPr/>
          <a:lstStyle/>
          <a:p>
            <a:pPr algn="just" eaLnBrk="1" hangingPunct="1"/>
            <a:r>
              <a:rPr lang="en-US" altLang="en-US" sz="2400" b="1">
                <a:latin typeface="Times New Roman" panose="02020603050405020304" pitchFamily="18" charset="0"/>
                <a:cs typeface="Times New Roman" panose="02020603050405020304" pitchFamily="18" charset="0"/>
              </a:rPr>
              <a:t>4. THỜI GIAN NHẬN HỒ SƠ KHEN THƯỞNG CẤP NHÀ NƯỚC</a:t>
            </a:r>
          </a:p>
        </p:txBody>
      </p:sp>
      <p:sp>
        <p:nvSpPr>
          <p:cNvPr id="6" name="Content Placeholder 5">
            <a:extLst>
              <a:ext uri="{FF2B5EF4-FFF2-40B4-BE49-F238E27FC236}">
                <a16:creationId xmlns:a16="http://schemas.microsoft.com/office/drawing/2014/main" id="{6E1922A7-21F9-42CE-1FB0-D8C137416E8B}"/>
              </a:ext>
            </a:extLst>
          </p:cNvPr>
          <p:cNvSpPr>
            <a:spLocks noGrp="1"/>
          </p:cNvSpPr>
          <p:nvPr>
            <p:ph idx="1"/>
          </p:nvPr>
        </p:nvSpPr>
        <p:spPr>
          <a:xfrm>
            <a:off x="2105025" y="1752600"/>
            <a:ext cx="7140575" cy="4648200"/>
          </a:xfrm>
        </p:spPr>
        <p:txBody>
          <a:bodyPr rtlCol="0">
            <a:normAutofit/>
          </a:bodyPr>
          <a:lstStyle/>
          <a:p>
            <a:pPr marL="0" indent="0" eaLnBrk="1" fontAlgn="auto" hangingPunct="1">
              <a:spcAft>
                <a:spcPts val="0"/>
              </a:spcAft>
              <a:buFont typeface="Wingdings 3" charset="2"/>
              <a:buNone/>
              <a:defRPr/>
            </a:pPr>
            <a:r>
              <a:rPr lang="en-US" sz="2800" dirty="0">
                <a:solidFill>
                  <a:schemeClr val="tx1"/>
                </a:solidFill>
                <a:latin typeface="Times New Roman" pitchFamily="18" charset="0"/>
                <a:cs typeface="Times New Roman" pitchFamily="18" charset="0"/>
              </a:rPr>
              <a:t>* </a:t>
            </a:r>
            <a:r>
              <a:rPr lang="vi-VN" sz="2800" b="1" i="1" u="sng" dirty="0">
                <a:solidFill>
                  <a:schemeClr val="tx1"/>
                </a:solidFill>
                <a:latin typeface="Times New Roman" pitchFamily="18" charset="0"/>
                <a:cs typeface="Times New Roman" pitchFamily="18" charset="0"/>
              </a:rPr>
              <a:t>C</a:t>
            </a:r>
            <a:r>
              <a:rPr lang="en-US" sz="2800" b="1" i="1" u="sng" dirty="0" err="1">
                <a:solidFill>
                  <a:schemeClr val="tx1"/>
                </a:solidFill>
                <a:latin typeface="Times New Roman" pitchFamily="18" charset="0"/>
                <a:cs typeface="Times New Roman" pitchFamily="18" charset="0"/>
              </a:rPr>
              <a:t>hiến</a:t>
            </a:r>
            <a:r>
              <a:rPr lang="en-US" sz="2800" b="1" i="1" u="sng" dirty="0">
                <a:solidFill>
                  <a:schemeClr val="tx1"/>
                </a:solidFill>
                <a:latin typeface="Times New Roman" pitchFamily="18" charset="0"/>
                <a:cs typeface="Times New Roman" pitchFamily="18" charset="0"/>
              </a:rPr>
              <a:t> </a:t>
            </a:r>
            <a:r>
              <a:rPr lang="en-US" sz="2800" b="1" i="1" u="sng" dirty="0" err="1">
                <a:solidFill>
                  <a:schemeClr val="tx1"/>
                </a:solidFill>
                <a:latin typeface="Times New Roman" pitchFamily="18" charset="0"/>
                <a:cs typeface="Times New Roman" pitchFamily="18" charset="0"/>
              </a:rPr>
              <a:t>sĩ</a:t>
            </a:r>
            <a:r>
              <a:rPr lang="en-US" sz="2800" b="1" i="1" u="sng" dirty="0">
                <a:solidFill>
                  <a:schemeClr val="tx1"/>
                </a:solidFill>
                <a:latin typeface="Times New Roman" pitchFamily="18" charset="0"/>
                <a:cs typeface="Times New Roman" pitchFamily="18" charset="0"/>
              </a:rPr>
              <a:t> </a:t>
            </a:r>
            <a:r>
              <a:rPr lang="en-US" sz="2800" b="1" i="1" u="sng" dirty="0" err="1">
                <a:solidFill>
                  <a:schemeClr val="tx1"/>
                </a:solidFill>
                <a:latin typeface="Times New Roman" pitchFamily="18" charset="0"/>
                <a:cs typeface="Times New Roman" pitchFamily="18" charset="0"/>
              </a:rPr>
              <a:t>thi</a:t>
            </a:r>
            <a:r>
              <a:rPr lang="en-US" sz="2800" b="1" i="1" u="sng" dirty="0">
                <a:solidFill>
                  <a:schemeClr val="tx1"/>
                </a:solidFill>
                <a:latin typeface="Times New Roman" pitchFamily="18" charset="0"/>
                <a:cs typeface="Times New Roman" pitchFamily="18" charset="0"/>
              </a:rPr>
              <a:t> </a:t>
            </a:r>
            <a:r>
              <a:rPr lang="en-US" sz="2800" b="1" i="1" u="sng" dirty="0" err="1">
                <a:solidFill>
                  <a:schemeClr val="tx1"/>
                </a:solidFill>
                <a:latin typeface="Times New Roman" pitchFamily="18" charset="0"/>
                <a:cs typeface="Times New Roman" pitchFamily="18" charset="0"/>
              </a:rPr>
              <a:t>đua</a:t>
            </a:r>
            <a:r>
              <a:rPr lang="vi-VN" sz="2800" b="1" i="1" u="sng" dirty="0">
                <a:solidFill>
                  <a:schemeClr val="tx1"/>
                </a:solidFill>
                <a:latin typeface="Times New Roman" pitchFamily="18" charset="0"/>
                <a:cs typeface="Times New Roman" pitchFamily="18" charset="0"/>
              </a:rPr>
              <a:t> </a:t>
            </a:r>
            <a:r>
              <a:rPr lang="en-US" sz="2800" b="1" i="1" u="sng" dirty="0">
                <a:solidFill>
                  <a:schemeClr val="tx1"/>
                </a:solidFill>
                <a:latin typeface="Times New Roman" pitchFamily="18" charset="0"/>
                <a:cs typeface="Times New Roman" pitchFamily="18" charset="0"/>
              </a:rPr>
              <a:t>t</a:t>
            </a:r>
            <a:r>
              <a:rPr lang="vi-VN" sz="2800" b="1" i="1" u="sng" dirty="0">
                <a:solidFill>
                  <a:schemeClr val="tx1"/>
                </a:solidFill>
                <a:latin typeface="Times New Roman" pitchFamily="18" charset="0"/>
                <a:cs typeface="Times New Roman" pitchFamily="18" charset="0"/>
              </a:rPr>
              <a:t>oàn quốc</a:t>
            </a:r>
            <a:r>
              <a:rPr lang="en-US" sz="2800" b="1" i="1" u="sng" dirty="0">
                <a:solidFill>
                  <a:schemeClr val="tx1"/>
                </a:solidFill>
                <a:latin typeface="Times New Roman" pitchFamily="18" charset="0"/>
                <a:cs typeface="Times New Roman" pitchFamily="18" charset="0"/>
              </a:rPr>
              <a:t>:</a:t>
            </a:r>
            <a:endParaRPr lang="vi-VN" sz="2800" b="1" i="1" u="sng" dirty="0">
              <a:solidFill>
                <a:schemeClr val="tx1"/>
              </a:solidFill>
              <a:latin typeface="Times New Roman" pitchFamily="18" charset="0"/>
              <a:cs typeface="Times New Roman" pitchFamily="18" charset="0"/>
            </a:endParaRPr>
          </a:p>
          <a:p>
            <a:pPr marL="0" indent="0" eaLnBrk="1" fontAlgn="auto" hangingPunct="1">
              <a:spcAft>
                <a:spcPts val="0"/>
              </a:spcAft>
              <a:buFont typeface="Wingdings 3" charset="2"/>
              <a:buNone/>
              <a:defRPr/>
            </a:pPr>
            <a:r>
              <a:rPr lang="vi-VN"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Chậm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ngày</a:t>
            </a:r>
            <a:r>
              <a:rPr lang="vi-VN" sz="2800" dirty="0">
                <a:solidFill>
                  <a:schemeClr val="tx1"/>
                </a:solidFill>
                <a:latin typeface="Times New Roman" pitchFamily="18" charset="0"/>
                <a:cs typeface="Times New Roman" pitchFamily="18" charset="0"/>
              </a:rPr>
              <a:t> 31/1</a:t>
            </a:r>
            <a:r>
              <a:rPr lang="en-US" sz="2800" dirty="0">
                <a:solidFill>
                  <a:schemeClr val="tx1"/>
                </a:solidFill>
                <a:latin typeface="Times New Roman" pitchFamily="18" charset="0"/>
                <a:cs typeface="Times New Roman" pitchFamily="18" charset="0"/>
              </a:rPr>
              <a:t>2</a:t>
            </a:r>
            <a:r>
              <a:rPr lang="vi-VN"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liền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kề</a:t>
            </a:r>
            <a:r>
              <a:rPr lang="en-US" sz="2800" dirty="0">
                <a:solidFill>
                  <a:schemeClr val="tx1"/>
                </a:solidFill>
                <a:latin typeface="Times New Roman" pitchFamily="18" charset="0"/>
                <a:cs typeface="Times New Roman" pitchFamily="18" charset="0"/>
              </a:rPr>
              <a:t>;</a:t>
            </a:r>
          </a:p>
          <a:p>
            <a:pPr marL="0" indent="0" eaLnBrk="1" fontAlgn="auto" hangingPunct="1">
              <a:spcAft>
                <a:spcPts val="0"/>
              </a:spcAft>
              <a:buFont typeface="Wingdings 3" charset="2"/>
              <a:buNone/>
              <a:defRPr/>
            </a:pPr>
            <a:r>
              <a:rPr lang="en-US" sz="2800" b="1" dirty="0">
                <a:solidFill>
                  <a:schemeClr val="tx1"/>
                </a:solidFill>
                <a:latin typeface="Times New Roman" pitchFamily="18" charset="0"/>
                <a:cs typeface="Times New Roman" pitchFamily="18" charset="0"/>
              </a:rPr>
              <a:t>* </a:t>
            </a:r>
            <a:r>
              <a:rPr lang="en-US" sz="2800" b="1" i="1" u="sng" dirty="0" err="1">
                <a:solidFill>
                  <a:schemeClr val="tx1"/>
                </a:solidFill>
                <a:latin typeface="Times New Roman" pitchFamily="18" charset="0"/>
                <a:cs typeface="Times New Roman" pitchFamily="18" charset="0"/>
              </a:rPr>
              <a:t>Cờ</a:t>
            </a:r>
            <a:r>
              <a:rPr lang="en-US" sz="2800" b="1" i="1" u="sng" dirty="0">
                <a:solidFill>
                  <a:schemeClr val="tx1"/>
                </a:solidFill>
                <a:latin typeface="Times New Roman" pitchFamily="18" charset="0"/>
                <a:cs typeface="Times New Roman" pitchFamily="18" charset="0"/>
              </a:rPr>
              <a:t> </a:t>
            </a:r>
            <a:r>
              <a:rPr lang="en-US" sz="2800" b="1" i="1" u="sng" dirty="0" err="1">
                <a:solidFill>
                  <a:schemeClr val="tx1"/>
                </a:solidFill>
                <a:latin typeface="Times New Roman" pitchFamily="18" charset="0"/>
                <a:cs typeface="Times New Roman" pitchFamily="18" charset="0"/>
              </a:rPr>
              <a:t>thi</a:t>
            </a:r>
            <a:r>
              <a:rPr lang="en-US" sz="2800" b="1" i="1" u="sng" dirty="0">
                <a:solidFill>
                  <a:schemeClr val="tx1"/>
                </a:solidFill>
                <a:latin typeface="Times New Roman" pitchFamily="18" charset="0"/>
                <a:cs typeface="Times New Roman" pitchFamily="18" charset="0"/>
              </a:rPr>
              <a:t> </a:t>
            </a:r>
            <a:r>
              <a:rPr lang="en-US" sz="2800" b="1" i="1" u="sng" dirty="0" err="1">
                <a:solidFill>
                  <a:schemeClr val="tx1"/>
                </a:solidFill>
                <a:latin typeface="Times New Roman" pitchFamily="18" charset="0"/>
                <a:cs typeface="Times New Roman" pitchFamily="18" charset="0"/>
              </a:rPr>
              <a:t>đua</a:t>
            </a:r>
            <a:r>
              <a:rPr lang="en-US" sz="2800" b="1" i="1" u="sng" dirty="0">
                <a:solidFill>
                  <a:schemeClr val="tx1"/>
                </a:solidFill>
                <a:latin typeface="Times New Roman" pitchFamily="18" charset="0"/>
                <a:cs typeface="Times New Roman" pitchFamily="18" charset="0"/>
              </a:rPr>
              <a:t> </a:t>
            </a:r>
            <a:r>
              <a:rPr lang="en-US" sz="2800" b="1" i="1" u="sng" dirty="0" err="1">
                <a:solidFill>
                  <a:schemeClr val="tx1"/>
                </a:solidFill>
                <a:latin typeface="Times New Roman" pitchFamily="18" charset="0"/>
                <a:cs typeface="Times New Roman" pitchFamily="18" charset="0"/>
              </a:rPr>
              <a:t>của</a:t>
            </a:r>
            <a:r>
              <a:rPr lang="en-US" sz="2800" b="1" i="1" u="sng" dirty="0">
                <a:solidFill>
                  <a:schemeClr val="tx1"/>
                </a:solidFill>
                <a:latin typeface="Times New Roman" pitchFamily="18" charset="0"/>
                <a:cs typeface="Times New Roman" pitchFamily="18" charset="0"/>
              </a:rPr>
              <a:t> </a:t>
            </a:r>
            <a:r>
              <a:rPr lang="en-US" sz="2800" b="1" i="1" u="sng" dirty="0" err="1">
                <a:solidFill>
                  <a:schemeClr val="tx1"/>
                </a:solidFill>
                <a:latin typeface="Times New Roman" pitchFamily="18" charset="0"/>
                <a:cs typeface="Times New Roman" pitchFamily="18" charset="0"/>
              </a:rPr>
              <a:t>Chính</a:t>
            </a:r>
            <a:r>
              <a:rPr lang="en-US" sz="2800" b="1" i="1" u="sng" dirty="0">
                <a:solidFill>
                  <a:schemeClr val="tx1"/>
                </a:solidFill>
                <a:latin typeface="Times New Roman" pitchFamily="18" charset="0"/>
                <a:cs typeface="Times New Roman" pitchFamily="18" charset="0"/>
              </a:rPr>
              <a:t> </a:t>
            </a:r>
            <a:r>
              <a:rPr lang="en-US" sz="2800" b="1" i="1" u="sng" dirty="0" err="1">
                <a:solidFill>
                  <a:schemeClr val="tx1"/>
                </a:solidFill>
                <a:latin typeface="Times New Roman" pitchFamily="18" charset="0"/>
                <a:cs typeface="Times New Roman" pitchFamily="18" charset="0"/>
              </a:rPr>
              <a:t>phủ</a:t>
            </a:r>
            <a:r>
              <a:rPr lang="en-US" sz="2800" b="1" dirty="0">
                <a:solidFill>
                  <a:schemeClr val="tx1"/>
                </a:solidFill>
                <a:latin typeface="Times New Roman" pitchFamily="18" charset="0"/>
                <a:cs typeface="Times New Roman" pitchFamily="18" charset="0"/>
              </a:rPr>
              <a:t>:</a:t>
            </a:r>
          </a:p>
          <a:p>
            <a:pPr marL="0" indent="0" eaLnBrk="1" fontAlgn="auto" hangingPunct="1">
              <a:spcAft>
                <a:spcPts val="0"/>
              </a:spcAft>
              <a:buFont typeface="Wingdings 3" panose="05040102010807070707" pitchFamily="18" charset="2"/>
              <a:buNone/>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Chậm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vào</a:t>
            </a:r>
            <a:r>
              <a:rPr lang="en-US" sz="2800">
                <a:solidFill>
                  <a:schemeClr val="tx1"/>
                </a:solidFill>
                <a:latin typeface="Times New Roman" pitchFamily="18" charset="0"/>
                <a:cs typeface="Times New Roman" pitchFamily="18" charset="0"/>
              </a:rPr>
              <a:t> ngày</a:t>
            </a:r>
            <a:r>
              <a:rPr lang="en-US" sz="2800" dirty="0">
                <a:solidFill>
                  <a:schemeClr val="tx1"/>
                </a:solidFill>
                <a:latin typeface="Times New Roman" pitchFamily="18" charset="0"/>
                <a:cs typeface="Times New Roman" pitchFamily="18" charset="0"/>
              </a:rPr>
              <a:t> 30/6 </a:t>
            </a:r>
            <a:r>
              <a:rPr lang="en-US" sz="2800" dirty="0" err="1">
                <a:solidFill>
                  <a:schemeClr val="tx1"/>
                </a:solidFill>
                <a:latin typeface="Times New Roman" pitchFamily="18" charset="0"/>
                <a:cs typeface="Times New Roman" pitchFamily="18" charset="0"/>
              </a:rPr>
              <a:t>hàng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năm</a:t>
            </a:r>
            <a:r>
              <a:rPr lang="en-US" sz="2800" dirty="0">
                <a:solidFill>
                  <a:schemeClr val="tx1"/>
                </a:solidFill>
                <a:latin typeface="Times New Roman" pitchFamily="18" charset="0"/>
                <a:cs typeface="Times New Roman" pitchFamily="18" charset="0"/>
              </a:rPr>
              <a:t>. </a:t>
            </a:r>
          </a:p>
          <a:p>
            <a:pPr marL="0" indent="0" eaLnBrk="1" fontAlgn="auto" hangingPunct="1">
              <a:spcAft>
                <a:spcPts val="0"/>
              </a:spcAft>
              <a:buFont typeface="Wingdings 3" panose="05040102010807070707" pitchFamily="18" charset="2"/>
              <a:buNone/>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Hệ</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thống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dục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quốc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Chậm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ngày</a:t>
            </a:r>
            <a:endParaRPr lang="en-US" sz="2800" dirty="0">
              <a:solidFill>
                <a:schemeClr val="tx1"/>
              </a:solidFill>
              <a:latin typeface="Times New Roman" pitchFamily="18" charset="0"/>
              <a:cs typeface="Times New Roman" pitchFamily="18" charset="0"/>
            </a:endParaRPr>
          </a:p>
          <a:p>
            <a:pPr marL="0" indent="0" eaLnBrk="1" fontAlgn="auto" hangingPunct="1">
              <a:spcAft>
                <a:spcPts val="0"/>
              </a:spcAft>
              <a:buFont typeface="Wingdings 3" panose="05040102010807070707" pitchFamily="18" charset="2"/>
              <a:buNone/>
              <a:defRPr/>
            </a:pPr>
            <a:r>
              <a:rPr lang="en-US" sz="2800" dirty="0">
                <a:solidFill>
                  <a:schemeClr val="tx1"/>
                </a:solidFill>
                <a:latin typeface="Times New Roman" pitchFamily="18" charset="0"/>
                <a:cs typeface="Times New Roman" pitchFamily="18" charset="0"/>
              </a:rPr>
              <a:t>   31/12 </a:t>
            </a:r>
            <a:r>
              <a:rPr lang="en-US" sz="2800" dirty="0" err="1">
                <a:solidFill>
                  <a:schemeClr val="tx1"/>
                </a:solidFill>
                <a:latin typeface="Times New Roman" pitchFamily="18" charset="0"/>
                <a:cs typeface="Times New Roman" pitchFamily="18" charset="0"/>
              </a:rPr>
              <a:t>hằng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năm</a:t>
            </a:r>
            <a:r>
              <a:rPr lang="en-US" sz="2800" dirty="0">
                <a:solidFill>
                  <a:schemeClr val="tx1"/>
                </a:solidFill>
                <a:latin typeface="Times New Roman" pitchFamily="18" charset="0"/>
                <a:cs typeface="Times New Roman" pitchFamily="18" charset="0"/>
              </a:rPr>
              <a:t>.</a:t>
            </a:r>
            <a:endParaRPr lang="vi-VN" sz="2800" dirty="0">
              <a:solidFill>
                <a:schemeClr val="tx1"/>
              </a:solidFill>
              <a:latin typeface="Times New Roman" pitchFamily="18" charset="0"/>
              <a:cs typeface="Times New Roman" pitchFamily="18" charset="0"/>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1E342E0C-74FF-9C2C-CD78-17BE8DF4E4AA}"/>
              </a:ext>
            </a:extLst>
          </p:cNvPr>
          <p:cNvSpPr>
            <a:spLocks noGrp="1" noChangeArrowheads="1"/>
          </p:cNvSpPr>
          <p:nvPr>
            <p:ph idx="1"/>
          </p:nvPr>
        </p:nvSpPr>
        <p:spPr>
          <a:xfrm>
            <a:off x="1219200" y="1676400"/>
            <a:ext cx="8026400" cy="4235450"/>
          </a:xfrm>
        </p:spPr>
        <p:txBody>
          <a:bodyPr/>
          <a:lstStyle/>
          <a:p>
            <a:pPr algn="ctr" eaLnBrk="1" hangingPunct="1">
              <a:buFontTx/>
              <a:buNone/>
            </a:pPr>
            <a:r>
              <a:rPr lang="en-US" altLang="en-US" sz="3500" b="1">
                <a:solidFill>
                  <a:srgbClr val="0070C0"/>
                </a:solidFill>
                <a:latin typeface="Times New Roman" panose="02020603050405020304" pitchFamily="18" charset="0"/>
                <a:cs typeface="Times New Roman" panose="02020603050405020304" pitchFamily="18" charset="0"/>
              </a:rPr>
              <a:t>PHẦN THỨ HAI</a:t>
            </a:r>
            <a:endParaRPr lang="en-US" altLang="en-US" sz="2800" b="1">
              <a:solidFill>
                <a:srgbClr val="00FFFF"/>
              </a:solidFill>
              <a:latin typeface="Times New Roman" panose="02020603050405020304" pitchFamily="18" charset="0"/>
              <a:cs typeface="Times New Roman" panose="02020603050405020304" pitchFamily="18" charset="0"/>
            </a:endParaRPr>
          </a:p>
          <a:p>
            <a:pPr algn="ctr" eaLnBrk="1" hangingPunct="1">
              <a:spcAft>
                <a:spcPts val="600"/>
              </a:spcAft>
              <a:buFontTx/>
              <a:buNone/>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0070C0"/>
                </a:solidFill>
                <a:latin typeface="Times New Roman" panose="02020603050405020304" pitchFamily="18" charset="0"/>
                <a:cs typeface="Times New Roman" panose="02020603050405020304" pitchFamily="18" charset="0"/>
              </a:rPr>
              <a:t>MỘT SỐ ĐIỂM MỚI CỦA </a:t>
            </a:r>
          </a:p>
          <a:p>
            <a:pPr algn="ctr" eaLnBrk="1" hangingPunct="1">
              <a:spcAft>
                <a:spcPts val="600"/>
              </a:spcAft>
              <a:buFontTx/>
              <a:buNone/>
            </a:pPr>
            <a:r>
              <a:rPr lang="en-US" altLang="en-US" sz="2800" b="1">
                <a:solidFill>
                  <a:srgbClr val="0070C0"/>
                </a:solidFill>
                <a:latin typeface="Times New Roman" panose="02020603050405020304" pitchFamily="18" charset="0"/>
                <a:cs typeface="Times New Roman" panose="02020603050405020304" pitchFamily="18" charset="0"/>
              </a:rPr>
              <a:t>LUẬT THI ĐUA, KHEN THƯỞNG NĂM 2022</a:t>
            </a:r>
          </a:p>
          <a:p>
            <a:pPr algn="ctr" eaLnBrk="1" hangingPunct="1">
              <a:spcAft>
                <a:spcPts val="600"/>
              </a:spcAft>
              <a:buFontTx/>
              <a:buNone/>
            </a:pPr>
            <a:r>
              <a:rPr lang="en-US" altLang="en-US" sz="2800" b="1">
                <a:solidFill>
                  <a:srgbClr val="0070C0"/>
                </a:solidFill>
                <a:latin typeface="Times New Roman" panose="02020603050405020304" pitchFamily="18" charset="0"/>
                <a:cs typeface="Times New Roman" panose="02020603050405020304" pitchFamily="18" charset="0"/>
              </a:rPr>
              <a:t> </a:t>
            </a:r>
            <a:endParaRPr lang="en-US" altLang="en-US" sz="2800">
              <a:solidFill>
                <a:srgbClr val="0070C0"/>
              </a:solidFill>
              <a:latin typeface="Times New Roman" panose="02020603050405020304" pitchFamily="18" charset="0"/>
              <a:cs typeface="Times New Roman" panose="02020603050405020304" pitchFamily="18" charset="0"/>
            </a:endParaRPr>
          </a:p>
        </p:txBody>
      </p:sp>
      <p:pic>
        <p:nvPicPr>
          <p:cNvPr id="28675" name="Graphic 3" descr="Books with solid fill">
            <a:extLst>
              <a:ext uri="{FF2B5EF4-FFF2-40B4-BE49-F238E27FC236}">
                <a16:creationId xmlns:a16="http://schemas.microsoft.com/office/drawing/2014/main" id="{E6C84068-E696-10AE-C54B-EE5F2C200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1752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443F01FE-E25A-5E10-7A37-960B246E2FA3}"/>
              </a:ext>
            </a:extLst>
          </p:cNvPr>
          <p:cNvSpPr>
            <a:spLocks noGrp="1" noChangeArrowheads="1"/>
          </p:cNvSpPr>
          <p:nvPr>
            <p:ph type="title"/>
          </p:nvPr>
        </p:nvSpPr>
        <p:spPr>
          <a:xfrm>
            <a:off x="2106613" y="623888"/>
            <a:ext cx="7138987" cy="1281112"/>
          </a:xfrm>
        </p:spPr>
        <p:txBody>
          <a:bodyPr/>
          <a:lstStyle/>
          <a:p>
            <a:pPr algn="just" eaLnBrk="1" hangingPunct="1"/>
            <a:r>
              <a:rPr lang="en-US" altLang="en-US" b="1">
                <a:latin typeface="Times New Roman" panose="02020603050405020304" pitchFamily="18" charset="0"/>
                <a:cs typeface="Times New Roman" panose="02020603050405020304" pitchFamily="18" charset="0"/>
              </a:rPr>
              <a:t>5</a:t>
            </a:r>
            <a:r>
              <a:rPr lang="en-US" altLang="en-US" sz="2800" b="1">
                <a:latin typeface="Times New Roman" panose="02020603050405020304" pitchFamily="18" charset="0"/>
                <a:cs typeface="Times New Roman" panose="02020603050405020304" pitchFamily="18" charset="0"/>
              </a:rPr>
              <a:t>. THỜI GIAN THÔNG BÁO KẾT QUẢ THẨM ĐỊNH HỒ SƠ KHEN THƯỞNG</a:t>
            </a:r>
          </a:p>
        </p:txBody>
      </p:sp>
      <p:sp>
        <p:nvSpPr>
          <p:cNvPr id="87043" name="Content Placeholder 2">
            <a:extLst>
              <a:ext uri="{FF2B5EF4-FFF2-40B4-BE49-F238E27FC236}">
                <a16:creationId xmlns:a16="http://schemas.microsoft.com/office/drawing/2014/main" id="{ED2CC40B-AD36-51AA-DA32-275348F50A12}"/>
              </a:ext>
            </a:extLst>
          </p:cNvPr>
          <p:cNvSpPr>
            <a:spLocks noGrp="1" noChangeArrowheads="1"/>
          </p:cNvSpPr>
          <p:nvPr>
            <p:ph idx="1"/>
          </p:nvPr>
        </p:nvSpPr>
        <p:spPr>
          <a:xfrm>
            <a:off x="2105025" y="1905000"/>
            <a:ext cx="7140575" cy="4495800"/>
          </a:xfrm>
        </p:spPr>
        <p:txBody>
          <a:bodyPr/>
          <a:lstStyle/>
          <a:p>
            <a:pPr algn="just" eaLnBrk="1" hangingPunct="1"/>
            <a:r>
              <a:rPr lang="en-US" altLang="en-US" sz="2600" dirty="0" err="1">
                <a:latin typeface="Times New Roman" panose="02020603050405020304" pitchFamily="18" charset="0"/>
                <a:cs typeface="Times New Roman" panose="02020603050405020304" pitchFamily="18" charset="0"/>
              </a:rPr>
              <a:t>Đối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với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các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trường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hợp</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kết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quả</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thẩm</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định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của</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Bộ</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Nội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vụ</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khác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đề</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nghị</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của</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bộ</a:t>
            </a:r>
            <a:r>
              <a:rPr lang="en-US" altLang="en-US" sz="2600" dirty="0">
                <a:latin typeface="Times New Roman" panose="02020603050405020304" pitchFamily="18" charset="0"/>
                <a:cs typeface="Times New Roman" panose="02020603050405020304" pitchFamily="18" charset="0"/>
              </a:rPr>
              <a:t>, ban, </a:t>
            </a:r>
            <a:r>
              <a:rPr lang="en-US" altLang="en-US" sz="2600" dirty="0" err="1">
                <a:latin typeface="Times New Roman" panose="02020603050405020304" pitchFamily="18" charset="0"/>
                <a:cs typeface="Times New Roman" panose="02020603050405020304" pitchFamily="18" charset="0"/>
              </a:rPr>
              <a:t>ngành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tỉnh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Bộ</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Nội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vụ</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phải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thống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nhất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với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bộ</a:t>
            </a:r>
            <a:r>
              <a:rPr lang="en-US" altLang="en-US" sz="2600" dirty="0">
                <a:latin typeface="Times New Roman" panose="02020603050405020304" pitchFamily="18" charset="0"/>
                <a:cs typeface="Times New Roman" panose="02020603050405020304" pitchFamily="18" charset="0"/>
              </a:rPr>
              <a:t>, ban,  </a:t>
            </a:r>
            <a:r>
              <a:rPr lang="en-US" altLang="en-US" sz="2600" dirty="0" err="1">
                <a:latin typeface="Times New Roman" panose="02020603050405020304" pitchFamily="18" charset="0"/>
                <a:cs typeface="Times New Roman" panose="02020603050405020304" pitchFamily="18" charset="0"/>
              </a:rPr>
              <a:t>ngành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tỉnh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trước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khi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trình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Thủ</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tướng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Chính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phủ</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xem</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xét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quyết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định</a:t>
            </a:r>
            <a:r>
              <a:rPr lang="en-US" altLang="en-US" sz="2600" dirty="0">
                <a:latin typeface="Times New Roman" panose="02020603050405020304" pitchFamily="18" charset="0"/>
                <a:cs typeface="Times New Roman" panose="02020603050405020304" pitchFamily="18" charset="0"/>
              </a:rPr>
              <a:t>. </a:t>
            </a:r>
          </a:p>
          <a:p>
            <a:pPr algn="just" eaLnBrk="1" hangingPunct="1"/>
            <a:r>
              <a:rPr lang="en-US" altLang="en-US" sz="2600" dirty="0" err="1">
                <a:latin typeface="Times New Roman" panose="02020603050405020304" pitchFamily="18" charset="0"/>
                <a:cs typeface="Times New Roman" panose="02020603050405020304" pitchFamily="18" charset="0"/>
              </a:rPr>
              <a:t>Đối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với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các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trường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hợp</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không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đủ</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điều</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kiện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tiêu</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chuẩn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theo</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quy</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định</a:t>
            </a:r>
            <a:r>
              <a:rPr lang="en-US" altLang="en-US" sz="2600"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trong</a:t>
            </a:r>
            <a:r>
              <a:rPr lang="en-US" altLang="en-US" sz="2600" b="1" dirty="0">
                <a:latin typeface="Times New Roman" panose="02020603050405020304" pitchFamily="18" charset="0"/>
                <a:cs typeface="Times New Roman" panose="02020603050405020304" pitchFamily="18" charset="0"/>
              </a:rPr>
              <a:t> 5 </a:t>
            </a:r>
            <a:r>
              <a:rPr lang="en-US" altLang="en-US" sz="2600" b="1" dirty="0" err="1">
                <a:latin typeface="Times New Roman" panose="02020603050405020304" pitchFamily="18" charset="0"/>
                <a:cs typeface="Times New Roman" panose="02020603050405020304" pitchFamily="18" charset="0"/>
              </a:rPr>
              <a:t>ngày</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làm</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việc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Bộ</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Nội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vụ</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thông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báo</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bằng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văn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bản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trả</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lại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hồ</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sơ</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đề</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nghị</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khen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thưởng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cho</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bộ</a:t>
            </a:r>
            <a:r>
              <a:rPr lang="en-US" altLang="en-US" sz="2600" dirty="0">
                <a:latin typeface="Times New Roman" panose="02020603050405020304" pitchFamily="18" charset="0"/>
                <a:cs typeface="Times New Roman" panose="02020603050405020304" pitchFamily="18" charset="0"/>
              </a:rPr>
              <a:t>, ban, </a:t>
            </a:r>
            <a:r>
              <a:rPr lang="en-US" altLang="en-US" sz="2600" dirty="0" err="1">
                <a:latin typeface="Times New Roman" panose="02020603050405020304" pitchFamily="18" charset="0"/>
                <a:cs typeface="Times New Roman" panose="02020603050405020304" pitchFamily="18" charset="0"/>
              </a:rPr>
              <a:t>ngành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tỉnh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trình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khen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thưởng</a:t>
            </a:r>
            <a:r>
              <a:rPr lang="en-US" altLang="en-US" sz="26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0D7B-E6BE-B1F8-462B-E50673AAB2BA}"/>
              </a:ext>
            </a:extLst>
          </p:cNvPr>
          <p:cNvSpPr>
            <a:spLocks noGrp="1"/>
          </p:cNvSpPr>
          <p:nvPr>
            <p:ph type="title"/>
          </p:nvPr>
        </p:nvSpPr>
        <p:spPr>
          <a:xfrm>
            <a:off x="1828800" y="623888"/>
            <a:ext cx="7416800" cy="976312"/>
          </a:xfrm>
        </p:spPr>
        <p:txBody>
          <a:bodyPr rtlCol="0">
            <a:normAutofit fontScale="90000"/>
          </a:bodyPr>
          <a:lstStyle/>
          <a:p>
            <a:pPr algn="ctr" eaLnBrk="1" fontAlgn="auto" hangingPunct="1">
              <a:spcAft>
                <a:spcPts val="0"/>
              </a:spcAft>
              <a:defRPr/>
            </a:pP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6. CẤP ĐỔI, CẤP LẠI HIỆN VẬT</a:t>
            </a:r>
            <a:b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 KHEN THƯỞNG</a:t>
            </a:r>
            <a:b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br>
            <a:b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br>
            <a:b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br>
            <a:endParaRPr lang="en-US" sz="28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8067" name="Content Placeholder 8">
            <a:extLst>
              <a:ext uri="{FF2B5EF4-FFF2-40B4-BE49-F238E27FC236}">
                <a16:creationId xmlns:a16="http://schemas.microsoft.com/office/drawing/2014/main" id="{FEFB859C-5CF6-E931-0A9C-0B5340F80518}"/>
              </a:ext>
            </a:extLst>
          </p:cNvPr>
          <p:cNvSpPr>
            <a:spLocks noGrp="1" noChangeArrowheads="1"/>
          </p:cNvSpPr>
          <p:nvPr>
            <p:ph idx="1"/>
          </p:nvPr>
        </p:nvSpPr>
        <p:spPr>
          <a:xfrm>
            <a:off x="2105025" y="1600200"/>
            <a:ext cx="7140575" cy="4953000"/>
          </a:xfrm>
        </p:spPr>
        <p:txBody>
          <a:bodyPr/>
          <a:lstStyle/>
          <a:p>
            <a:pPr algn="just" eaLnBrk="1" hangingPunct="1"/>
            <a:r>
              <a:rPr lang="en-US" altLang="en-US" sz="2400">
                <a:latin typeface="Times New Roman" panose="02020603050405020304" pitchFamily="18" charset="0"/>
                <a:cs typeface="Times New Roman" panose="02020603050405020304" pitchFamily="18" charset="0"/>
              </a:rPr>
              <a:t>THỜI GIAN GIẢI QUYẾT TẠI BỘ, BAN, NGÀNH, TỈNH LÀ 15 NGÀY KỂ TỪ NGÀY NHẬN ĐƯỢC ĐỀ NGHI CẤP LẠI CỦA TẬP THỂ, CÁ NHÂN, HỘ GIA ĐÌNH;</a:t>
            </a:r>
          </a:p>
          <a:p>
            <a:pPr algn="just" eaLnBrk="1" hangingPunct="1"/>
            <a:r>
              <a:rPr lang="en-US" altLang="en-US" sz="2400">
                <a:latin typeface="Times New Roman" panose="02020603050405020304" pitchFamily="18" charset="0"/>
                <a:cs typeface="Times New Roman" panose="02020603050405020304" pitchFamily="18" charset="0"/>
              </a:rPr>
              <a:t>THỜI GIAN GIẢI QUYẾT TẠI BỘ NỘI VỤ LÀ 30 NGÀY KỂ TỪ NGÀY NHẬN ĐƯỢC HỒ SƠ ĐỀ NGHỊ CẤP ĐỔI, CẤP LẠI;</a:t>
            </a:r>
          </a:p>
          <a:p>
            <a:pPr algn="just" eaLnBrk="1" hangingPunct="1"/>
            <a:r>
              <a:rPr lang="en-US" altLang="en-US" sz="2400">
                <a:latin typeface="Times New Roman" panose="02020603050405020304" pitchFamily="18" charset="0"/>
                <a:cs typeface="Times New Roman" panose="02020603050405020304" pitchFamily="18" charset="0"/>
              </a:rPr>
              <a:t>ĐỐI VỚI CÁC HÌNH THỨC KHEN THƯỞNG CẤP NHÀ NƯỚC TRƯỚC ĐÂY (HIỆN KHÔNG QUY ĐỊNH TRONG LUẬT THI ĐUA, KHEN THƯỞNG) CẤP THEO MẪU TẠI THỜI ĐIỂM TẬP THỂ, CÁ NHÂN ĐƯỢC QUYẾT ĐỊNH KHEN THƯỞNG. </a:t>
            </a:r>
          </a:p>
        </p:txBody>
      </p:sp>
      <p:pic>
        <p:nvPicPr>
          <p:cNvPr id="88068" name="Graphic 10" descr="Boardroom with solid fill">
            <a:extLst>
              <a:ext uri="{FF2B5EF4-FFF2-40B4-BE49-F238E27FC236}">
                <a16:creationId xmlns:a16="http://schemas.microsoft.com/office/drawing/2014/main" id="{9BF5AC4F-F9AB-927A-51AA-588415F5D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514600"/>
            <a:ext cx="1444625"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2F6252-ECA3-FD34-5228-C6FC6C4FE7D3}"/>
              </a:ext>
            </a:extLst>
          </p:cNvPr>
          <p:cNvSpPr>
            <a:spLocks noGrp="1"/>
          </p:cNvSpPr>
          <p:nvPr>
            <p:ph type="title"/>
          </p:nvPr>
        </p:nvSpPr>
        <p:spPr>
          <a:xfrm>
            <a:off x="1555750" y="274638"/>
            <a:ext cx="8121650" cy="1858962"/>
          </a:xfrm>
        </p:spPr>
        <p:txBody>
          <a:bodyPr rtlCol="0">
            <a:normAutofit fontScale="90000"/>
          </a:bodyPr>
          <a:lstStyle/>
          <a:p>
            <a:pPr algn="ctr" eaLnBrk="1" fontAlgn="auto" hangingPunct="1">
              <a:spcAft>
                <a:spcPts val="0"/>
              </a:spcAft>
              <a:defRPr/>
            </a:pPr>
            <a:br>
              <a:rPr lang="vi-VN" sz="6600" dirty="0">
                <a:solidFill>
                  <a:schemeClr val="tx1">
                    <a:lumMod val="85000"/>
                    <a:lumOff val="15000"/>
                  </a:schemeClr>
                </a:solidFill>
              </a:rPr>
            </a:br>
            <a:br>
              <a:rPr lang="en-US" sz="6600" dirty="0">
                <a:solidFill>
                  <a:schemeClr val="tx1">
                    <a:lumMod val="85000"/>
                    <a:lumOff val="15000"/>
                  </a:schemeClr>
                </a:solidFill>
              </a:rPr>
            </a:br>
            <a:br>
              <a:rPr lang="en-US" sz="6600" dirty="0">
                <a:solidFill>
                  <a:schemeClr val="tx1">
                    <a:lumMod val="85000"/>
                    <a:lumOff val="15000"/>
                  </a:schemeClr>
                </a:solidFill>
              </a:rPr>
            </a:br>
            <a:r>
              <a:rPr lang="vi-VN" sz="6700" i="1" dirty="0">
                <a:solidFill>
                  <a:srgbClr val="FF0000"/>
                </a:solidFill>
              </a:rPr>
              <a:t>Trân trọng cảm ơn./.</a:t>
            </a:r>
            <a:endParaRPr lang="en-US" sz="6700" i="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824DCC8-1FDF-4177-F733-04E879C47761}"/>
              </a:ext>
            </a:extLst>
          </p:cNvPr>
          <p:cNvSpPr>
            <a:spLocks noGrp="1" noChangeArrowheads="1"/>
          </p:cNvSpPr>
          <p:nvPr>
            <p:ph type="title"/>
          </p:nvPr>
        </p:nvSpPr>
        <p:spPr>
          <a:xfrm>
            <a:off x="1066800" y="533400"/>
            <a:ext cx="8158163" cy="1766888"/>
          </a:xfrm>
        </p:spPr>
        <p:txBody>
          <a:bodyPr/>
          <a:lstStyle/>
          <a:p>
            <a:pPr algn="ctr" eaLnBrk="1" hangingPunct="1"/>
            <a:r>
              <a:rPr lang="en-US" altLang="en-US" sz="2800" b="1">
                <a:latin typeface="Times New Roman" panose="02020603050405020304" pitchFamily="18" charset="0"/>
                <a:cs typeface="Times New Roman" panose="02020603050405020304" pitchFamily="18" charset="0"/>
              </a:rPr>
              <a:t>Luật TĐKT mới 96 điều </a:t>
            </a:r>
            <a:r>
              <a:rPr lang="en-US" altLang="en-US" sz="2800" b="1" i="1">
                <a:latin typeface="Times New Roman" panose="02020603050405020304" pitchFamily="18" charset="0"/>
                <a:cs typeface="Times New Roman" panose="02020603050405020304" pitchFamily="18" charset="0"/>
              </a:rPr>
              <a:t>(1 điều mới, còn lại 95 điều </a:t>
            </a:r>
            <a:br>
              <a:rPr lang="en-US" altLang="en-US" sz="2800" b="1" i="1">
                <a:latin typeface="Times New Roman" panose="02020603050405020304" pitchFamily="18" charset="0"/>
                <a:cs typeface="Times New Roman" panose="02020603050405020304" pitchFamily="18" charset="0"/>
              </a:rPr>
            </a:br>
            <a:r>
              <a:rPr lang="en-US" altLang="en-US" sz="2800" b="1" i="1">
                <a:latin typeface="Times New Roman" panose="02020603050405020304" pitchFamily="18" charset="0"/>
                <a:cs typeface="Times New Roman" panose="02020603050405020304" pitchFamily="18" charset="0"/>
              </a:rPr>
              <a:t>trong đó sửa đổi bổ sung 88 điều, 7 điều giữ nguyên)</a:t>
            </a:r>
            <a:br>
              <a:rPr lang="en-US" altLang="en-US" sz="2400" b="1">
                <a:latin typeface="Times New Roman" panose="02020603050405020304" pitchFamily="18" charset="0"/>
                <a:cs typeface="Times New Roman" panose="02020603050405020304" pitchFamily="18" charset="0"/>
              </a:rPr>
            </a:br>
            <a:endParaRPr lang="en-US" altLang="en-US" sz="2400" b="1">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DE319891-1130-03A5-79C6-FEC81BF2EF65}"/>
              </a:ext>
            </a:extLst>
          </p:cNvPr>
          <p:cNvGraphicFramePr/>
          <p:nvPr/>
        </p:nvGraphicFramePr>
        <p:xfrm>
          <a:off x="1214437" y="1676400"/>
          <a:ext cx="8158163"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29ED357-AA1B-5CC3-46CB-0D45394C10DE}"/>
              </a:ext>
            </a:extLst>
          </p:cNvPr>
          <p:cNvSpPr>
            <a:spLocks noGrp="1" noChangeArrowheads="1"/>
          </p:cNvSpPr>
          <p:nvPr>
            <p:ph type="title"/>
          </p:nvPr>
        </p:nvSpPr>
        <p:spPr>
          <a:xfrm>
            <a:off x="1555750" y="274638"/>
            <a:ext cx="8121650" cy="944562"/>
          </a:xfrm>
        </p:spPr>
        <p:txBody>
          <a:bodyPr/>
          <a:lstStyle/>
          <a:p>
            <a:pPr algn="ctr" eaLnBrk="1" hangingPunct="1">
              <a:spcBef>
                <a:spcPts val="1200"/>
              </a:spcBef>
            </a:pPr>
            <a:r>
              <a:rPr lang="en-US" altLang="en-US" sz="3200" b="1">
                <a:latin typeface="Times New Roman" panose="02020603050405020304" pitchFamily="18" charset="0"/>
                <a:cs typeface="Times New Roman" panose="02020603050405020304" pitchFamily="18" charset="0"/>
              </a:rPr>
              <a:t>NHỮNG ĐIỂM MỚI CỦA LUẬT TĐKT</a:t>
            </a:r>
          </a:p>
        </p:txBody>
      </p:sp>
      <p:sp>
        <p:nvSpPr>
          <p:cNvPr id="30723" name="Content Placeholder 2">
            <a:extLst>
              <a:ext uri="{FF2B5EF4-FFF2-40B4-BE49-F238E27FC236}">
                <a16:creationId xmlns:a16="http://schemas.microsoft.com/office/drawing/2014/main" id="{22A7C9B1-5B50-D86B-0003-D23EE2D7DA1B}"/>
              </a:ext>
            </a:extLst>
          </p:cNvPr>
          <p:cNvSpPr>
            <a:spLocks noGrp="1" noChangeArrowheads="1"/>
          </p:cNvSpPr>
          <p:nvPr>
            <p:ph idx="1"/>
          </p:nvPr>
        </p:nvSpPr>
        <p:spPr>
          <a:xfrm>
            <a:off x="1555750" y="1219200"/>
            <a:ext cx="8121650" cy="5029200"/>
          </a:xfrm>
        </p:spPr>
        <p:txBody>
          <a:bodyPr/>
          <a:lstStyle/>
          <a:p>
            <a:pPr algn="just" eaLnBrk="1" hangingPunct="1">
              <a:buFont typeface="Wingdings 2" pitchFamily="2" charset="2"/>
              <a:buNone/>
            </a:pPr>
            <a:r>
              <a:rPr lang="en-US" altLang="en-US" sz="2400">
                <a:latin typeface="Times New Roman" panose="02020603050405020304" pitchFamily="18" charset="0"/>
                <a:cs typeface="Times New Roman" panose="02020603050405020304" pitchFamily="18" charset="0"/>
              </a:rPr>
              <a:t>1.  </a:t>
            </a:r>
            <a:r>
              <a:rPr lang="vi-VN" altLang="en-US" sz="2800">
                <a:latin typeface="Times New Roman" panose="02020603050405020304" pitchFamily="18" charset="0"/>
                <a:cs typeface="Times New Roman" panose="02020603050405020304" pitchFamily="18" charset="0"/>
              </a:rPr>
              <a:t>Đưa phong trào thi đua thực sự thiết thực, hướng về cơ sở, hạn chế tính</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hình thức trong thi đua</a:t>
            </a:r>
          </a:p>
          <a:p>
            <a:pPr algn="just" eaLnBrk="1" hangingPunct="1">
              <a:buFont typeface="Wingdings 2" pitchFamily="2" charset="2"/>
              <a:buNone/>
            </a:pPr>
            <a:r>
              <a:rPr lang="vi-VN" altLang="en-US" sz="2800">
                <a:latin typeface="Times New Roman" panose="02020603050405020304" pitchFamily="18" charset="0"/>
                <a:cs typeface="Times New Roman" panose="02020603050405020304" pitchFamily="18" charset="0"/>
              </a:rPr>
              <a:t>2. Thể hiện rõ nguyên tắc</a:t>
            </a:r>
            <a:r>
              <a:rPr lang="en-US" altLang="en-US" sz="2800">
                <a:latin typeface="Times New Roman" panose="02020603050405020304" pitchFamily="18" charset="0"/>
                <a:cs typeface="Times New Roman" panose="02020603050405020304" pitchFamily="18" charset="0"/>
              </a:rPr>
              <a:t>:</a:t>
            </a:r>
            <a:r>
              <a:rPr lang="vi-VN" altLang="en-US" sz="28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T</a:t>
            </a:r>
            <a:r>
              <a:rPr lang="vi-VN" altLang="en-US" sz="2800">
                <a:latin typeface="Times New Roman" panose="02020603050405020304" pitchFamily="18" charset="0"/>
                <a:cs typeface="Times New Roman" panose="02020603050405020304" pitchFamily="18" charset="0"/>
              </a:rPr>
              <a:t>hành tích đến đâu, khen đến đó</a:t>
            </a:r>
          </a:p>
          <a:p>
            <a:pPr algn="just" eaLnBrk="1" hangingPunct="1">
              <a:buFont typeface="Wingdings 2" pitchFamily="2" charset="2"/>
              <a:buNone/>
            </a:pPr>
            <a:r>
              <a:rPr lang="vi-VN" altLang="en-US" sz="2800">
                <a:latin typeface="Times New Roman" panose="02020603050405020304" pitchFamily="18" charset="0"/>
                <a:cs typeface="Times New Roman" panose="02020603050405020304" pitchFamily="18" charset="0"/>
              </a:rPr>
              <a:t>3. Chú trọng khen thưởng tập thể ở cơ sở, công nhân, nông dân, người lao</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động trực tiếp, cán bộ, chiến sĩ các lực lượng vũ trang</a:t>
            </a:r>
            <a:endParaRPr lang="en-US" altLang="en-US" sz="2800">
              <a:latin typeface="Times New Roman" panose="02020603050405020304" pitchFamily="18" charset="0"/>
              <a:cs typeface="Times New Roman" panose="02020603050405020304" pitchFamily="18" charset="0"/>
            </a:endParaRPr>
          </a:p>
          <a:p>
            <a:pPr algn="just" eaLnBrk="1" hangingPunct="1">
              <a:buFont typeface="Wingdings 2" pitchFamily="2" charset="2"/>
              <a:buNone/>
            </a:pPr>
            <a:r>
              <a:rPr lang="vi-VN" altLang="en-US" sz="2800">
                <a:latin typeface="Times New Roman" panose="02020603050405020304" pitchFamily="18" charset="0"/>
                <a:cs typeface="Times New Roman" panose="02020603050405020304" pitchFamily="18" charset="0"/>
              </a:rPr>
              <a:t>4. Giải quyết căn bản vướng mắc trong khen thưởng ở khu vực ngoài nhà</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nước và kinh tế tư nhân</a:t>
            </a:r>
          </a:p>
          <a:p>
            <a:pPr algn="just" eaLnBrk="1" hangingPunct="1">
              <a:buFont typeface="Wingdings 2" pitchFamily="2" charset="2"/>
              <a:buNone/>
            </a:pP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6A3D7B5F-3153-19D4-0B43-5802FF767CEE}"/>
              </a:ext>
            </a:extLst>
          </p:cNvPr>
          <p:cNvSpPr>
            <a:spLocks noGrp="1" noChangeArrowheads="1"/>
          </p:cNvSpPr>
          <p:nvPr>
            <p:ph idx="1"/>
          </p:nvPr>
        </p:nvSpPr>
        <p:spPr>
          <a:xfrm>
            <a:off x="1555750" y="762000"/>
            <a:ext cx="8121650" cy="5486400"/>
          </a:xfrm>
        </p:spPr>
        <p:txBody>
          <a:bodyPr/>
          <a:lstStyle/>
          <a:p>
            <a:pPr algn="just" eaLnBrk="1" hangingPunct="1">
              <a:buFont typeface="Wingdings 3" pitchFamily="2" charset="2"/>
              <a:buNone/>
            </a:pPr>
            <a:r>
              <a:rPr lang="vi-VN" altLang="en-US" sz="2800">
                <a:latin typeface="Times New Roman" panose="02020603050405020304" pitchFamily="18" charset="0"/>
                <a:cs typeface="Times New Roman" panose="02020603050405020304" pitchFamily="18" charset="0"/>
              </a:rPr>
              <a:t>5. Mở rộng đối tượng khen thưởng người nước ngoài có nhiều đóng góp cho</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đất nước Việt Nam</a:t>
            </a:r>
            <a:endParaRPr lang="en-US" altLang="en-US" sz="2800">
              <a:latin typeface="Times New Roman" panose="02020603050405020304" pitchFamily="18" charset="0"/>
              <a:cs typeface="Times New Roman" panose="02020603050405020304" pitchFamily="18" charset="0"/>
            </a:endParaRPr>
          </a:p>
          <a:p>
            <a:pPr algn="just" eaLnBrk="1" hangingPunct="1">
              <a:buFont typeface="Wingdings 2" pitchFamily="2" charset="2"/>
              <a:buNone/>
            </a:pPr>
            <a:r>
              <a:rPr lang="vi-VN" altLang="en-US" sz="2800">
                <a:latin typeface="Times New Roman" panose="02020603050405020304" pitchFamily="18" charset="0"/>
                <a:cs typeface="Times New Roman" panose="02020603050405020304" pitchFamily="18" charset="0"/>
              </a:rPr>
              <a:t>6. Thực hiện phân cấp, phân quyền mạnh hơn trong công tác thi đua, khen</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thưởng</a:t>
            </a:r>
          </a:p>
          <a:p>
            <a:pPr algn="just" eaLnBrk="1" hangingPunct="1">
              <a:buFont typeface="Wingdings 2" pitchFamily="2" charset="2"/>
              <a:buNone/>
            </a:pPr>
            <a:r>
              <a:rPr lang="vi-VN" altLang="en-US" sz="2800">
                <a:latin typeface="Times New Roman" panose="02020603050405020304" pitchFamily="18" charset="0"/>
                <a:cs typeface="Times New Roman" panose="02020603050405020304" pitchFamily="18" charset="0"/>
              </a:rPr>
              <a:t>7. Bổ sung hình thức khen thưởng kháng chiến “Huy chương Thanh niên</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xung phong vẻ vang”</a:t>
            </a:r>
          </a:p>
          <a:p>
            <a:pPr algn="just" eaLnBrk="1" hangingPunct="1">
              <a:buFont typeface="Wingdings 2" pitchFamily="2" charset="2"/>
              <a:buNone/>
            </a:pPr>
            <a:r>
              <a:rPr lang="vi-VN" altLang="en-US" sz="2800">
                <a:latin typeface="Times New Roman" panose="02020603050405020304" pitchFamily="18" charset="0"/>
                <a:cs typeface="Times New Roman" panose="02020603050405020304" pitchFamily="18" charset="0"/>
              </a:rPr>
              <a:t>8. Thực hiện cải cách thủ tục hành chính, ứng dụng công nghệ thông tin</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trong quản lý công tác thi đua, khen thưởng</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8952</TotalTime>
  <Words>6254</Words>
  <Application>Microsoft Macintosh PowerPoint</Application>
  <PresentationFormat>A4 Paper (210x297 mm)</PresentationFormat>
  <Paragraphs>460</Paragraphs>
  <Slides>62</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Century Gothic</vt:lpstr>
      <vt:lpstr>Arial</vt:lpstr>
      <vt:lpstr>Wingdings 3</vt:lpstr>
      <vt:lpstr>+mn-lt</vt:lpstr>
      <vt:lpstr>幼圆</vt:lpstr>
      <vt:lpstr>Calibri</vt:lpstr>
      <vt:lpstr>Times New Roman</vt:lpstr>
      <vt:lpstr>Tahoma</vt:lpstr>
      <vt:lpstr>Wingdings</vt:lpstr>
      <vt:lpstr>Wingdings 2</vt:lpstr>
      <vt:lpstr>SimSun</vt:lpstr>
      <vt:lpstr>Wisp</vt:lpstr>
      <vt:lpstr>        BAN THI ĐUA – KHEN THƯỞNG TRUNG ƯƠNG</vt:lpstr>
      <vt:lpstr>PowerPoint Presentation</vt:lpstr>
      <vt:lpstr> </vt:lpstr>
      <vt:lpstr>        </vt:lpstr>
      <vt:lpstr> </vt:lpstr>
      <vt:lpstr>PowerPoint Presentation</vt:lpstr>
      <vt:lpstr>Luật TĐKT mới 96 điều (1 điều mới, còn lại 95 điều  trong đó sửa đổi bổ sung 88 điều, 7 điều giữ nguyên) </vt:lpstr>
      <vt:lpstr>NHỮNG ĐIỂM MỚI CỦA LUẬT TĐKT</vt:lpstr>
      <vt:lpstr>PowerPoint Presentation</vt:lpstr>
      <vt:lpstr>Nội dung 1: Đưa phong trào thi đua thực sự thiết thực, hướng về cơ sở, hạn chế tính hình thức trong thi đua </vt:lpstr>
      <vt:lpstr>PowerPoint Presentation</vt:lpstr>
      <vt:lpstr>PowerPoint Presentation</vt:lpstr>
      <vt:lpstr> 3. Sửa đổi, bổ sung tiêu chuẩn xét tặng  một số danh hiệu thi đua  (Cờ thi đua của Chính phủ, Cờ thi đua cấp tỉnh,  Chiến sĩ thi đua các cấp)</vt:lpstr>
      <vt:lpstr>PowerPoint Presentation</vt:lpstr>
      <vt:lpstr>   Bổ sung tiêu chuẩn tặng thưởng Cờ TĐ của bộ, ban, ngành, tỉnh</vt:lpstr>
      <vt:lpstr>Bổ sung tiêu chuẩn Cờ thi đua của Chính phủ </vt:lpstr>
      <vt:lpstr>4. Bổ sung danh hiệu “Xã, phường, thị trấn tiêu biểu” (Điều 29) </vt:lpstr>
      <vt:lpstr>Nội dung 2: Thể hiện rõ thành tích đến đâu,    khen thưởng đến đó</vt:lpstr>
      <vt:lpstr>PowerPoint Presentation</vt:lpstr>
      <vt:lpstr>3. Bổ sung loại hình khen thưởng  (sắp xếp lại và sửa đổi tên 2 loại hình) </vt:lpstr>
      <vt:lpstr>PowerPoint Presentation</vt:lpstr>
      <vt:lpstr>PowerPoint Presentation</vt:lpstr>
      <vt:lpstr>PowerPoint Presentation</vt:lpstr>
      <vt:lpstr>THỜI GIAN XÉT TẶNG HÌNH THỨC KHEN THƯỞNG </vt:lpstr>
      <vt:lpstr>PowerPoint Presentation</vt:lpstr>
      <vt:lpstr>Huân chương Sao Vàng</vt:lpstr>
      <vt:lpstr>Huân chương Hồ Chí Minh</vt:lpstr>
      <vt:lpstr> </vt:lpstr>
      <vt:lpstr>PowerPoint Presentation</vt:lpstr>
      <vt:lpstr>PowerPoint Presentation</vt:lpstr>
      <vt:lpstr>PowerPoint Presentation</vt:lpstr>
      <vt:lpstr>Bằng khen của Thủ tướng Chính phủ (đối với tập thể) </vt:lpstr>
      <vt:lpstr>Khen thưởng cá nhân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4. Sửa đổi quy định xét tặng  Danh hiệu vinh dự nhà nước</vt:lpstr>
      <vt:lpstr>PowerPoint Presentation</vt:lpstr>
      <vt:lpstr>1. Quy định cụ thể đối tượng, tiêu chuẩn khen thưởng đối với doanh nhân, trí thức, nhà khoa học </vt:lpstr>
      <vt:lpstr>PowerPoint Presentation</vt:lpstr>
      <vt:lpstr>2. Bổ sung nguyên tắc xét tôn vinh  và trao giải thưởng cho  doanh nhân, doanh nghiệp</vt:lpstr>
      <vt:lpstr>Nội dung V:  MỞ RỘNG ĐỐI TƯỢNG KHEN THƯỞNG NGƯỜI NƯỚC NGOÀI,  NGƯỜI VIỆT NAM Ở NƯỚC NGOÀI</vt:lpstr>
      <vt:lpstr>         Nội dung VI: THỰC HIỆN PHÂN CẤP,             PHÂN QUYỀN RÕ HƠN TRONG TĐKT</vt:lpstr>
      <vt:lpstr>PowerPoint Presentation</vt:lpstr>
      <vt:lpstr>Nội dung VII: BỔ SUNG HÌNH THỨC HUY CHƯƠNG  THANH NIÊN XUNG PHONG VẺ VANG</vt:lpstr>
      <vt:lpstr>Nội dung VIII: THỰC HIỆN CẢI CÁCH TTHC,  ỨNG DỤNG CNTT</vt:lpstr>
      <vt:lpstr>       HỒ SƠ THỦ TỤC KHEN THƯỞNG ĐƠN GIẢN</vt:lpstr>
      <vt:lpstr>PowerPoint Presentation</vt:lpstr>
      <vt:lpstr>PowerPoint Presentation</vt:lpstr>
      <vt:lpstr>1. THẨM QUYỀN KÝ HỒ SƠ TRÌNH  KHEN THƯỞNG CẤP NHÀ NƯỚC  (Ở TRUNG ƯƠNG)</vt:lpstr>
      <vt:lpstr>2. HỘI ĐỒNG THI ĐUA – KHEN THƯỞNG</vt:lpstr>
      <vt:lpstr>PowerPoint Presentation</vt:lpstr>
      <vt:lpstr>4. THỜI GIAN NHẬN HỒ SƠ KHEN THƯỞNG CẤP NHÀ NƯỚC</vt:lpstr>
      <vt:lpstr>5. THỜI GIAN THÔNG BÁO KẾT QUẢ THẨM ĐỊNH HỒ SƠ KHEN THƯỞNG</vt:lpstr>
      <vt:lpstr>6. CẤP ĐỔI, CẤP LẠI HIỆN VẬT  KHEN THƯỞNG   </vt:lpstr>
      <vt:lpstr>   Trân trọng cảm ơn./.</vt:lpstr>
    </vt:vector>
  </TitlesOfParts>
  <Company>VPBTC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VPBTC</dc:creator>
  <cp:lastModifiedBy>Ngân Nguyễn</cp:lastModifiedBy>
  <cp:revision>1091</cp:revision>
  <cp:lastPrinted>2024-01-12T01:34:43Z</cp:lastPrinted>
  <dcterms:created xsi:type="dcterms:W3CDTF">2006-07-21T08:38:20Z</dcterms:created>
  <dcterms:modified xsi:type="dcterms:W3CDTF">2024-05-08T22:52:28Z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TC011367941033</vt:lpwstr>
  </property>
</Properties>
</file>